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6" r:id="rId1"/>
  </p:sldMasterIdLst>
  <p:notesMasterIdLst>
    <p:notesMasterId r:id="rId59"/>
  </p:notesMasterIdLst>
  <p:sldIdLst>
    <p:sldId id="256" r:id="rId2"/>
    <p:sldId id="257" r:id="rId3"/>
    <p:sldId id="346" r:id="rId4"/>
    <p:sldId id="343" r:id="rId5"/>
    <p:sldId id="344" r:id="rId6"/>
    <p:sldId id="350" r:id="rId7"/>
    <p:sldId id="347" r:id="rId8"/>
    <p:sldId id="348" r:id="rId9"/>
    <p:sldId id="349" r:id="rId10"/>
    <p:sldId id="345" r:id="rId11"/>
    <p:sldId id="301" r:id="rId12"/>
    <p:sldId id="258" r:id="rId13"/>
    <p:sldId id="302" r:id="rId14"/>
    <p:sldId id="259" r:id="rId15"/>
    <p:sldId id="260" r:id="rId16"/>
    <p:sldId id="303" r:id="rId17"/>
    <p:sldId id="304" r:id="rId18"/>
    <p:sldId id="306" r:id="rId19"/>
    <p:sldId id="263" r:id="rId20"/>
    <p:sldId id="261" r:id="rId21"/>
    <p:sldId id="266" r:id="rId22"/>
    <p:sldId id="305" r:id="rId23"/>
    <p:sldId id="307" r:id="rId24"/>
    <p:sldId id="308" r:id="rId25"/>
    <p:sldId id="309" r:id="rId26"/>
    <p:sldId id="310" r:id="rId27"/>
    <p:sldId id="311" r:id="rId28"/>
    <p:sldId id="312" r:id="rId29"/>
    <p:sldId id="313" r:id="rId30"/>
    <p:sldId id="314" r:id="rId31"/>
    <p:sldId id="268" r:id="rId32"/>
    <p:sldId id="315" r:id="rId33"/>
    <p:sldId id="316" r:id="rId34"/>
    <p:sldId id="317" r:id="rId35"/>
    <p:sldId id="318" r:id="rId36"/>
    <p:sldId id="269" r:id="rId37"/>
    <p:sldId id="319" r:id="rId38"/>
    <p:sldId id="320" r:id="rId39"/>
    <p:sldId id="321" r:id="rId40"/>
    <p:sldId id="322" r:id="rId41"/>
    <p:sldId id="323" r:id="rId42"/>
    <p:sldId id="324" r:id="rId43"/>
    <p:sldId id="327" r:id="rId44"/>
    <p:sldId id="328" r:id="rId45"/>
    <p:sldId id="329" r:id="rId46"/>
    <p:sldId id="330" r:id="rId47"/>
    <p:sldId id="331" r:id="rId48"/>
    <p:sldId id="332" r:id="rId49"/>
    <p:sldId id="333" r:id="rId50"/>
    <p:sldId id="335" r:id="rId51"/>
    <p:sldId id="334" r:id="rId52"/>
    <p:sldId id="336" r:id="rId53"/>
    <p:sldId id="338" r:id="rId54"/>
    <p:sldId id="339" r:id="rId55"/>
    <p:sldId id="340" r:id="rId56"/>
    <p:sldId id="341" r:id="rId57"/>
    <p:sldId id="342" r:id="rId58"/>
  </p:sldIdLst>
  <p:sldSz cx="9144000" cy="5143500" type="screen16x9"/>
  <p:notesSz cx="6858000" cy="9144000"/>
  <p:embeddedFontLst>
    <p:embeddedFont>
      <p:font typeface="Calibri" panose="020F0502020204030204" pitchFamily="34" charset="0"/>
      <p:regular r:id="rId60"/>
      <p:bold r:id="rId61"/>
      <p:italic r:id="rId62"/>
      <p:boldItalic r:id="rId63"/>
    </p:embeddedFont>
    <p:embeddedFont>
      <p:font typeface="Wingdings 2" panose="05020102010507070707" pitchFamily="18" charset="2"/>
      <p:regular r:id="rId64"/>
    </p:embeddedFont>
    <p:embeddedFont>
      <p:font typeface="Wingdings 3" panose="05040102010807070707" pitchFamily="18" charset="2"/>
      <p:regular r:id="rId65"/>
    </p:embeddedFont>
    <p:embeddedFont>
      <p:font typeface="Libre Baskerville" panose="020B0604020202020204" charset="0"/>
      <p:regular r:id="rId66"/>
      <p:bold r:id="rId67"/>
      <p:italic r:id="rId68"/>
    </p:embeddedFont>
    <p:embeddedFont>
      <p:font typeface="Arial Narrow" panose="020B0606020202030204" pitchFamily="34" charset="0"/>
      <p:regular r:id="rId69"/>
      <p:bold r:id="rId70"/>
      <p:italic r:id="rId71"/>
      <p:boldItalic r:id="rId72"/>
    </p:embeddedFont>
    <p:embeddedFont>
      <p:font typeface="Roboto" panose="020B0604020202020204" charset="0"/>
      <p:regular r:id="rId73"/>
      <p:bold r:id="rId74"/>
      <p:italic r:id="rId75"/>
      <p:boldItalic r:id="rId7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FBA0A2D-E319-4687-9776-0E0C09A38A27}">
  <a:tblStyle styleId="{AFBA0A2D-E319-4687-9776-0E0C09A38A2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4.fntdata"/><Relationship Id="rId68" Type="http://schemas.openxmlformats.org/officeDocument/2006/relationships/font" Target="fonts/font9.fntdata"/><Relationship Id="rId76" Type="http://schemas.openxmlformats.org/officeDocument/2006/relationships/font" Target="fonts/font17.fntdata"/><Relationship Id="rId7" Type="http://schemas.openxmlformats.org/officeDocument/2006/relationships/slide" Target="slides/slide6.xml"/><Relationship Id="rId71"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font" Target="fonts/font7.fntdata"/><Relationship Id="rId74" Type="http://schemas.openxmlformats.org/officeDocument/2006/relationships/font" Target="fonts/font15.fntdata"/><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font" Target="fonts/font6.fntdata"/><Relationship Id="rId73" Type="http://schemas.openxmlformats.org/officeDocument/2006/relationships/font" Target="fonts/font14.fntdata"/><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69" Type="http://schemas.openxmlformats.org/officeDocument/2006/relationships/font" Target="fonts/font10.fntdata"/><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3.fntdata"/><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font" Target="fonts/font8.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 Id="rId70" Type="http://schemas.openxmlformats.org/officeDocument/2006/relationships/font" Target="fonts/font11.fntdata"/><Relationship Id="rId75"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3350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8a1f552b24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8a1f552b24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8a1f552b24_0_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2" name="Google Shape;572;g8a1f552b24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8a1f552b24_0_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2" name="Google Shape;572;g8a1f552b24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613125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8a1f552b24_0_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2" name="Google Shape;572;g8a1f552b24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828034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0315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8a1f552b2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8"/>
        <p:cNvGrpSpPr/>
        <p:nvPr/>
      </p:nvGrpSpPr>
      <p:grpSpPr>
        <a:xfrm>
          <a:off x="0" y="0"/>
          <a:ext cx="0" cy="0"/>
          <a:chOff x="0" y="0"/>
          <a:chExt cx="0" cy="0"/>
        </a:xfrm>
      </p:grpSpPr>
      <p:sp>
        <p:nvSpPr>
          <p:cNvPr id="769" name="Google Shape;769;g8a1f552b24_0_13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0" name="Google Shape;770;g8a1f552b24_0_13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8a1f552b2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846570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430141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8a1f552b2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895403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255159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647177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387044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8a1f552b2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101335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8a1f552b2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212264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g8a1f552b24_0_1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7" name="Google Shape;657;g8a1f552b24_0_1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563804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gaa92d6a1c2_2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0" name="Google Shape;820;gaa92d6a1c2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1567844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gaa92d6a1c2_2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0" name="Google Shape;820;gaa92d6a1c2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253327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8"/>
        <p:cNvGrpSpPr/>
        <p:nvPr/>
      </p:nvGrpSpPr>
      <p:grpSpPr>
        <a:xfrm>
          <a:off x="0" y="0"/>
          <a:ext cx="0" cy="0"/>
          <a:chOff x="0" y="0"/>
          <a:chExt cx="0" cy="0"/>
        </a:xfrm>
      </p:grpSpPr>
      <p:sp>
        <p:nvSpPr>
          <p:cNvPr id="819" name="Google Shape;819;gaa92d6a1c2_2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0" name="Google Shape;820;gaa92d6a1c2_2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4331434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203182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701570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3"/>
        <p:cNvGrpSpPr/>
        <p:nvPr/>
      </p:nvGrpSpPr>
      <p:grpSpPr>
        <a:xfrm>
          <a:off x="0" y="0"/>
          <a:ext cx="0" cy="0"/>
          <a:chOff x="0" y="0"/>
          <a:chExt cx="0" cy="0"/>
        </a:xfrm>
      </p:grpSpPr>
      <p:sp>
        <p:nvSpPr>
          <p:cNvPr id="824" name="Google Shape;824;g966b42add8_4_5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5" name="Google Shape;825;g966b42add8_4_5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g8a1f552b24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9" name="Google Shape;609;g8a1f552b24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7373645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8898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1399482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260785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2920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0498114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171662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026038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400762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6849340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101426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982508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331143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903419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561077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246441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589391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735609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8c33945b1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7" name="Google Shape;917;g8c33945b1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2980218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8c33945b1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7" name="Google Shape;917;g8c33945b1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151035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8c33945b1a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7" name="Google Shape;917;g8c33945b1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522623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1"/>
        <p:cNvGrpSpPr/>
        <p:nvPr/>
      </p:nvGrpSpPr>
      <p:grpSpPr>
        <a:xfrm>
          <a:off x="0" y="0"/>
          <a:ext cx="0" cy="0"/>
          <a:chOff x="0" y="0"/>
          <a:chExt cx="0" cy="0"/>
        </a:xfrm>
      </p:grpSpPr>
      <p:sp>
        <p:nvSpPr>
          <p:cNvPr id="522" name="Google Shape;522;g966b42add8_4_1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3" name="Google Shape;523;g966b42add8_4_1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696797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384897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59014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5034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8a1f552b24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8a1f552b24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9498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0"/>
        <p:cNvGrpSpPr/>
        <p:nvPr/>
      </p:nvGrpSpPr>
      <p:grpSpPr>
        <a:xfrm>
          <a:off x="0" y="0"/>
          <a:ext cx="0" cy="0"/>
          <a:chOff x="0" y="0"/>
          <a:chExt cx="0" cy="0"/>
        </a:xfrm>
      </p:grpSpPr>
      <p:sp>
        <p:nvSpPr>
          <p:cNvPr id="571" name="Google Shape;571;g8a1f552b24_0_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2" name="Google Shape;572;g8a1f552b24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4758029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pic>
        <p:nvPicPr>
          <p:cNvPr id="9" name="Google Shape;9;p2"/>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pic>
        <p:nvPicPr>
          <p:cNvPr id="10" name="Google Shape;10;p2"/>
          <p:cNvPicPr preferRelativeResize="0"/>
          <p:nvPr/>
        </p:nvPicPr>
        <p:blipFill>
          <a:blip r:embed="rId3">
            <a:alphaModFix amt="55000"/>
          </a:blip>
          <a:stretch>
            <a:fillRect/>
          </a:stretch>
        </p:blipFill>
        <p:spPr>
          <a:xfrm>
            <a:off x="-3" y="0"/>
            <a:ext cx="3227225" cy="3330400"/>
          </a:xfrm>
          <a:prstGeom prst="rect">
            <a:avLst/>
          </a:prstGeom>
          <a:noFill/>
          <a:ln>
            <a:noFill/>
          </a:ln>
        </p:spPr>
      </p:pic>
      <p:sp>
        <p:nvSpPr>
          <p:cNvPr id="11" name="Google Shape;11;p2"/>
          <p:cNvSpPr txBox="1">
            <a:spLocks noGrp="1"/>
          </p:cNvSpPr>
          <p:nvPr>
            <p:ph type="ctrTitle"/>
          </p:nvPr>
        </p:nvSpPr>
        <p:spPr>
          <a:xfrm>
            <a:off x="4228725" y="1288138"/>
            <a:ext cx="4200900" cy="1850700"/>
          </a:xfrm>
          <a:prstGeom prst="rect">
            <a:avLst/>
          </a:prstGeom>
        </p:spPr>
        <p:txBody>
          <a:bodyPr spcFirstLastPara="1" wrap="square" lIns="91425" tIns="91425" rIns="91425" bIns="91425" anchor="ctr" anchorCtr="0">
            <a:noAutofit/>
          </a:bodyPr>
          <a:lstStyle>
            <a:lvl1pPr lvl="0" algn="r">
              <a:spcBef>
                <a:spcPts val="0"/>
              </a:spcBef>
              <a:spcAft>
                <a:spcPts val="0"/>
              </a:spcAft>
              <a:buSzPts val="4800"/>
              <a:buNone/>
              <a:defRPr sz="6100">
                <a:latin typeface="Libre Baskerville"/>
                <a:ea typeface="Libre Baskerville"/>
                <a:cs typeface="Libre Baskerville"/>
                <a:sym typeface="Libre Baskerville"/>
              </a:defRPr>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5562775" y="3062763"/>
            <a:ext cx="2867100" cy="792600"/>
          </a:xfrm>
          <a:prstGeom prst="rect">
            <a:avLst/>
          </a:prstGeom>
        </p:spPr>
        <p:txBody>
          <a:bodyPr spcFirstLastPara="1" wrap="square" lIns="91425" tIns="91425" rIns="91425" bIns="91425" anchor="t" anchorCtr="0">
            <a:noAutofit/>
          </a:bodyPr>
          <a:lstStyle>
            <a:lvl1pPr lvl="0" algn="r">
              <a:lnSpc>
                <a:spcPct val="100000"/>
              </a:lnSpc>
              <a:spcBef>
                <a:spcPts val="0"/>
              </a:spcBef>
              <a:spcAft>
                <a:spcPts val="0"/>
              </a:spcAft>
              <a:buClr>
                <a:schemeClr val="accent2"/>
              </a:buClr>
              <a:buSzPts val="1800"/>
              <a:buNone/>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4 columns">
  <p:cSld name="SECTION_HEADER_1_2">
    <p:bg>
      <p:bgPr>
        <a:solidFill>
          <a:schemeClr val="lt2"/>
        </a:solidFill>
        <a:effectLst/>
      </p:bgPr>
    </p:bg>
    <p:spTree>
      <p:nvGrpSpPr>
        <p:cNvPr id="1" name="Shape 69"/>
        <p:cNvGrpSpPr/>
        <p:nvPr/>
      </p:nvGrpSpPr>
      <p:grpSpPr>
        <a:xfrm>
          <a:off x="0" y="0"/>
          <a:ext cx="0" cy="0"/>
          <a:chOff x="0" y="0"/>
          <a:chExt cx="0" cy="0"/>
        </a:xfrm>
      </p:grpSpPr>
      <p:pic>
        <p:nvPicPr>
          <p:cNvPr id="70" name="Google Shape;70;p1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71" name="Google Shape;71;p1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72" name="Google Shape;72;p14"/>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4"/>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74" name="Google Shape;74;p14"/>
          <p:cNvSpPr txBox="1">
            <a:spLocks noGrp="1"/>
          </p:cNvSpPr>
          <p:nvPr>
            <p:ph type="subTitle" idx="1"/>
          </p:nvPr>
        </p:nvSpPr>
        <p:spPr>
          <a:xfrm>
            <a:off x="3685926"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5" name="Google Shape;75;p14"/>
          <p:cNvSpPr txBox="1">
            <a:spLocks noGrp="1"/>
          </p:cNvSpPr>
          <p:nvPr>
            <p:ph type="title" idx="2"/>
          </p:nvPr>
        </p:nvSpPr>
        <p:spPr>
          <a:xfrm>
            <a:off x="3739626"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6" name="Google Shape;76;p14"/>
          <p:cNvSpPr txBox="1">
            <a:spLocks noGrp="1"/>
          </p:cNvSpPr>
          <p:nvPr>
            <p:ph type="subTitle" idx="3"/>
          </p:nvPr>
        </p:nvSpPr>
        <p:spPr>
          <a:xfrm>
            <a:off x="3685926"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7" name="Google Shape;77;p14"/>
          <p:cNvSpPr txBox="1">
            <a:spLocks noGrp="1"/>
          </p:cNvSpPr>
          <p:nvPr>
            <p:ph type="title" idx="4"/>
          </p:nvPr>
        </p:nvSpPr>
        <p:spPr>
          <a:xfrm>
            <a:off x="3739626"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r" rtl="0">
              <a:spcBef>
                <a:spcPts val="0"/>
              </a:spcBef>
              <a:spcAft>
                <a:spcPts val="0"/>
              </a:spcAft>
              <a:buClr>
                <a:schemeClr val="lt1"/>
              </a:buClr>
              <a:buSzPts val="3600"/>
              <a:buNone/>
              <a:defRPr sz="3600">
                <a:solidFill>
                  <a:schemeClr val="lt1"/>
                </a:solidFill>
              </a:defRPr>
            </a:lvl2pPr>
            <a:lvl3pPr lvl="2" algn="r" rtl="0">
              <a:spcBef>
                <a:spcPts val="0"/>
              </a:spcBef>
              <a:spcAft>
                <a:spcPts val="0"/>
              </a:spcAft>
              <a:buClr>
                <a:schemeClr val="lt1"/>
              </a:buClr>
              <a:buSzPts val="3600"/>
              <a:buNone/>
              <a:defRPr sz="3600">
                <a:solidFill>
                  <a:schemeClr val="lt1"/>
                </a:solidFill>
              </a:defRPr>
            </a:lvl3pPr>
            <a:lvl4pPr lvl="3" algn="r" rtl="0">
              <a:spcBef>
                <a:spcPts val="0"/>
              </a:spcBef>
              <a:spcAft>
                <a:spcPts val="0"/>
              </a:spcAft>
              <a:buClr>
                <a:schemeClr val="lt1"/>
              </a:buClr>
              <a:buSzPts val="3600"/>
              <a:buNone/>
              <a:defRPr sz="3600">
                <a:solidFill>
                  <a:schemeClr val="lt1"/>
                </a:solidFill>
              </a:defRPr>
            </a:lvl4pPr>
            <a:lvl5pPr lvl="4" algn="r" rtl="0">
              <a:spcBef>
                <a:spcPts val="0"/>
              </a:spcBef>
              <a:spcAft>
                <a:spcPts val="0"/>
              </a:spcAft>
              <a:buClr>
                <a:schemeClr val="lt1"/>
              </a:buClr>
              <a:buSzPts val="3600"/>
              <a:buNone/>
              <a:defRPr sz="3600">
                <a:solidFill>
                  <a:schemeClr val="lt1"/>
                </a:solidFill>
              </a:defRPr>
            </a:lvl5pPr>
            <a:lvl6pPr lvl="5" algn="r" rtl="0">
              <a:spcBef>
                <a:spcPts val="0"/>
              </a:spcBef>
              <a:spcAft>
                <a:spcPts val="0"/>
              </a:spcAft>
              <a:buClr>
                <a:schemeClr val="lt1"/>
              </a:buClr>
              <a:buSzPts val="3600"/>
              <a:buNone/>
              <a:defRPr sz="3600">
                <a:solidFill>
                  <a:schemeClr val="lt1"/>
                </a:solidFill>
              </a:defRPr>
            </a:lvl6pPr>
            <a:lvl7pPr lvl="6" algn="r" rtl="0">
              <a:spcBef>
                <a:spcPts val="0"/>
              </a:spcBef>
              <a:spcAft>
                <a:spcPts val="0"/>
              </a:spcAft>
              <a:buClr>
                <a:schemeClr val="lt1"/>
              </a:buClr>
              <a:buSzPts val="3600"/>
              <a:buNone/>
              <a:defRPr sz="3600">
                <a:solidFill>
                  <a:schemeClr val="lt1"/>
                </a:solidFill>
              </a:defRPr>
            </a:lvl7pPr>
            <a:lvl8pPr lvl="7" algn="r" rtl="0">
              <a:spcBef>
                <a:spcPts val="0"/>
              </a:spcBef>
              <a:spcAft>
                <a:spcPts val="0"/>
              </a:spcAft>
              <a:buClr>
                <a:schemeClr val="lt1"/>
              </a:buClr>
              <a:buSzPts val="3600"/>
              <a:buNone/>
              <a:defRPr sz="3600">
                <a:solidFill>
                  <a:schemeClr val="lt1"/>
                </a:solidFill>
              </a:defRPr>
            </a:lvl8pPr>
            <a:lvl9pPr lvl="8" algn="r" rtl="0">
              <a:spcBef>
                <a:spcPts val="0"/>
              </a:spcBef>
              <a:spcAft>
                <a:spcPts val="0"/>
              </a:spcAft>
              <a:buClr>
                <a:schemeClr val="lt1"/>
              </a:buClr>
              <a:buSzPts val="3600"/>
              <a:buNone/>
              <a:defRPr sz="3600">
                <a:solidFill>
                  <a:schemeClr val="lt1"/>
                </a:solidFill>
              </a:defRPr>
            </a:lvl9pPr>
          </a:lstStyle>
          <a:p>
            <a:endParaRPr/>
          </a:p>
        </p:txBody>
      </p:sp>
      <p:sp>
        <p:nvSpPr>
          <p:cNvPr id="78" name="Google Shape;78;p14"/>
          <p:cNvSpPr txBox="1">
            <a:spLocks noGrp="1"/>
          </p:cNvSpPr>
          <p:nvPr>
            <p:ph type="subTitle" idx="5"/>
          </p:nvPr>
        </p:nvSpPr>
        <p:spPr>
          <a:xfrm>
            <a:off x="6132949" y="182146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79" name="Google Shape;79;p14"/>
          <p:cNvSpPr txBox="1">
            <a:spLocks noGrp="1"/>
          </p:cNvSpPr>
          <p:nvPr>
            <p:ph type="title" idx="6"/>
          </p:nvPr>
        </p:nvSpPr>
        <p:spPr>
          <a:xfrm>
            <a:off x="6186649" y="1329681"/>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0" name="Google Shape;80;p14"/>
          <p:cNvSpPr txBox="1">
            <a:spLocks noGrp="1"/>
          </p:cNvSpPr>
          <p:nvPr>
            <p:ph type="subTitle" idx="7"/>
          </p:nvPr>
        </p:nvSpPr>
        <p:spPr>
          <a:xfrm>
            <a:off x="6132949" y="3752919"/>
            <a:ext cx="19653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None/>
              <a:defRPr sz="1400"/>
            </a:lvl1pPr>
            <a:lvl2pPr lvl="1" algn="r" rtl="0">
              <a:spcBef>
                <a:spcPts val="0"/>
              </a:spcBef>
              <a:spcAft>
                <a:spcPts val="0"/>
              </a:spcAft>
              <a:buNone/>
              <a:defRPr sz="1400"/>
            </a:lvl2pPr>
            <a:lvl3pPr lvl="2" algn="r" rtl="0">
              <a:spcBef>
                <a:spcPts val="0"/>
              </a:spcBef>
              <a:spcAft>
                <a:spcPts val="0"/>
              </a:spcAft>
              <a:buNone/>
              <a:defRPr sz="1400"/>
            </a:lvl3pPr>
            <a:lvl4pPr lvl="3" algn="r" rtl="0">
              <a:spcBef>
                <a:spcPts val="0"/>
              </a:spcBef>
              <a:spcAft>
                <a:spcPts val="0"/>
              </a:spcAft>
              <a:buNone/>
              <a:defRPr sz="1400"/>
            </a:lvl4pPr>
            <a:lvl5pPr lvl="4" algn="r" rtl="0">
              <a:spcBef>
                <a:spcPts val="0"/>
              </a:spcBef>
              <a:spcAft>
                <a:spcPts val="0"/>
              </a:spcAft>
              <a:buNone/>
              <a:defRPr sz="1400"/>
            </a:lvl5pPr>
            <a:lvl6pPr lvl="5" algn="r" rtl="0">
              <a:spcBef>
                <a:spcPts val="0"/>
              </a:spcBef>
              <a:spcAft>
                <a:spcPts val="0"/>
              </a:spcAft>
              <a:buNone/>
              <a:defRPr sz="1400"/>
            </a:lvl6pPr>
            <a:lvl7pPr lvl="6" algn="r" rtl="0">
              <a:spcBef>
                <a:spcPts val="0"/>
              </a:spcBef>
              <a:spcAft>
                <a:spcPts val="0"/>
              </a:spcAft>
              <a:buNone/>
              <a:defRPr sz="1400"/>
            </a:lvl7pPr>
            <a:lvl8pPr lvl="7" algn="r" rtl="0">
              <a:spcBef>
                <a:spcPts val="0"/>
              </a:spcBef>
              <a:spcAft>
                <a:spcPts val="0"/>
              </a:spcAft>
              <a:buNone/>
              <a:defRPr sz="1400"/>
            </a:lvl8pPr>
            <a:lvl9pPr lvl="8" algn="r" rtl="0">
              <a:spcBef>
                <a:spcPts val="0"/>
              </a:spcBef>
              <a:spcAft>
                <a:spcPts val="0"/>
              </a:spcAft>
              <a:buNone/>
              <a:defRPr sz="1400"/>
            </a:lvl9pPr>
          </a:lstStyle>
          <a:p>
            <a:endParaRPr/>
          </a:p>
        </p:txBody>
      </p:sp>
      <p:sp>
        <p:nvSpPr>
          <p:cNvPr id="81" name="Google Shape;81;p14"/>
          <p:cNvSpPr txBox="1">
            <a:spLocks noGrp="1"/>
          </p:cNvSpPr>
          <p:nvPr>
            <p:ph type="title" idx="8"/>
          </p:nvPr>
        </p:nvSpPr>
        <p:spPr>
          <a:xfrm>
            <a:off x="6186649" y="3257056"/>
            <a:ext cx="1911600" cy="3657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lt1"/>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able of Contents">
  <p:cSld name="SECTION_HEADER_1_3">
    <p:bg>
      <p:bgPr>
        <a:solidFill>
          <a:schemeClr val="lt2"/>
        </a:solidFill>
        <a:effectLst/>
      </p:bgPr>
    </p:bg>
    <p:spTree>
      <p:nvGrpSpPr>
        <p:cNvPr id="1" name="Shape 82"/>
        <p:cNvGrpSpPr/>
        <p:nvPr/>
      </p:nvGrpSpPr>
      <p:grpSpPr>
        <a:xfrm>
          <a:off x="0" y="0"/>
          <a:ext cx="0" cy="0"/>
          <a:chOff x="0" y="0"/>
          <a:chExt cx="0" cy="0"/>
        </a:xfrm>
      </p:grpSpPr>
      <p:pic>
        <p:nvPicPr>
          <p:cNvPr id="83" name="Google Shape;83;p15"/>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84" name="Google Shape;84;p15"/>
          <p:cNvSpPr txBox="1">
            <a:spLocks noGrp="1"/>
          </p:cNvSpPr>
          <p:nvPr>
            <p:ph type="subTitle" idx="1"/>
          </p:nvPr>
        </p:nvSpPr>
        <p:spPr>
          <a:xfrm>
            <a:off x="16601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5" name="Google Shape;85;p15"/>
          <p:cNvSpPr txBox="1">
            <a:spLocks noGrp="1"/>
          </p:cNvSpPr>
          <p:nvPr>
            <p:ph type="title"/>
          </p:nvPr>
        </p:nvSpPr>
        <p:spPr>
          <a:xfrm>
            <a:off x="16601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6" name="Google Shape;86;p15"/>
          <p:cNvSpPr txBox="1">
            <a:spLocks noGrp="1"/>
          </p:cNvSpPr>
          <p:nvPr>
            <p:ph type="title" idx="2" hasCustomPrompt="1"/>
          </p:nvPr>
        </p:nvSpPr>
        <p:spPr>
          <a:xfrm>
            <a:off x="820488" y="1525213"/>
            <a:ext cx="9126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87" name="Google Shape;87;p15"/>
          <p:cNvSpPr txBox="1">
            <a:spLocks noGrp="1"/>
          </p:cNvSpPr>
          <p:nvPr>
            <p:ph type="subTitle" idx="3"/>
          </p:nvPr>
        </p:nvSpPr>
        <p:spPr>
          <a:xfrm>
            <a:off x="16601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88" name="Google Shape;88;p15"/>
          <p:cNvSpPr txBox="1">
            <a:spLocks noGrp="1"/>
          </p:cNvSpPr>
          <p:nvPr>
            <p:ph type="title" idx="4"/>
          </p:nvPr>
        </p:nvSpPr>
        <p:spPr>
          <a:xfrm>
            <a:off x="16601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89" name="Google Shape;89;p15"/>
          <p:cNvSpPr txBox="1">
            <a:spLocks noGrp="1"/>
          </p:cNvSpPr>
          <p:nvPr>
            <p:ph type="title" idx="5" hasCustomPrompt="1"/>
          </p:nvPr>
        </p:nvSpPr>
        <p:spPr>
          <a:xfrm>
            <a:off x="818688"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0" name="Google Shape;90;p15"/>
          <p:cNvSpPr txBox="1">
            <a:spLocks noGrp="1"/>
          </p:cNvSpPr>
          <p:nvPr>
            <p:ph type="subTitle" idx="6"/>
          </p:nvPr>
        </p:nvSpPr>
        <p:spPr>
          <a:xfrm>
            <a:off x="5985313" y="208313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1" name="Google Shape;91;p15"/>
          <p:cNvSpPr txBox="1">
            <a:spLocks noGrp="1"/>
          </p:cNvSpPr>
          <p:nvPr>
            <p:ph type="title" idx="7"/>
          </p:nvPr>
        </p:nvSpPr>
        <p:spPr>
          <a:xfrm>
            <a:off x="5985327" y="1591375"/>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2" name="Google Shape;92;p15"/>
          <p:cNvSpPr txBox="1">
            <a:spLocks noGrp="1"/>
          </p:cNvSpPr>
          <p:nvPr>
            <p:ph type="title" idx="8" hasCustomPrompt="1"/>
          </p:nvPr>
        </p:nvSpPr>
        <p:spPr>
          <a:xfrm>
            <a:off x="5130913" y="1525213"/>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3" name="Google Shape;93;p15"/>
          <p:cNvSpPr txBox="1">
            <a:spLocks noGrp="1"/>
          </p:cNvSpPr>
          <p:nvPr>
            <p:ph type="subTitle" idx="9"/>
          </p:nvPr>
        </p:nvSpPr>
        <p:spPr>
          <a:xfrm>
            <a:off x="5985313" y="3785988"/>
            <a:ext cx="2340000" cy="3657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94" name="Google Shape;94;p15"/>
          <p:cNvSpPr txBox="1">
            <a:spLocks noGrp="1"/>
          </p:cNvSpPr>
          <p:nvPr>
            <p:ph type="title" idx="13"/>
          </p:nvPr>
        </p:nvSpPr>
        <p:spPr>
          <a:xfrm>
            <a:off x="5985327" y="3290150"/>
            <a:ext cx="2169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1800"/>
              <a:buNone/>
              <a:defRPr sz="20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5" name="Google Shape;95;p15"/>
          <p:cNvSpPr txBox="1">
            <a:spLocks noGrp="1"/>
          </p:cNvSpPr>
          <p:nvPr>
            <p:ph type="title" idx="14" hasCustomPrompt="1"/>
          </p:nvPr>
        </p:nvSpPr>
        <p:spPr>
          <a:xfrm>
            <a:off x="5130913" y="3223988"/>
            <a:ext cx="914400" cy="498000"/>
          </a:xfrm>
          <a:prstGeom prst="rect">
            <a:avLst/>
          </a:prstGeom>
        </p:spPr>
        <p:txBody>
          <a:bodyPr spcFirstLastPara="1" wrap="square" lIns="91425" tIns="91425" rIns="91425" bIns="91425" anchor="ctr" anchorCtr="0">
            <a:noAutofit/>
          </a:bodyPr>
          <a:lstStyle>
            <a:lvl1pPr lvl="0" algn="r" rtl="0">
              <a:spcBef>
                <a:spcPts val="0"/>
              </a:spcBef>
              <a:spcAft>
                <a:spcPts val="0"/>
              </a:spcAft>
              <a:buClr>
                <a:schemeClr val="accent5"/>
              </a:buClr>
              <a:buSzPts val="3600"/>
              <a:buNone/>
              <a:defRPr sz="3400" b="1">
                <a:solidFill>
                  <a:schemeClr val="dk2"/>
                </a:solidFill>
                <a:latin typeface="Libre Baskerville"/>
                <a:ea typeface="Libre Baskerville"/>
                <a:cs typeface="Libre Baskerville"/>
                <a:sym typeface="Libre Baskerville"/>
              </a:defRPr>
            </a:lvl1pPr>
            <a:lvl2pPr lvl="1" algn="ctr" rtl="0">
              <a:spcBef>
                <a:spcPts val="0"/>
              </a:spcBef>
              <a:spcAft>
                <a:spcPts val="0"/>
              </a:spcAft>
              <a:buClr>
                <a:schemeClr val="accent5"/>
              </a:buClr>
              <a:buSzPts val="3600"/>
              <a:buNone/>
              <a:defRPr sz="3600">
                <a:solidFill>
                  <a:schemeClr val="accent5"/>
                </a:solidFill>
              </a:defRPr>
            </a:lvl2pPr>
            <a:lvl3pPr lvl="2" algn="ctr" rtl="0">
              <a:spcBef>
                <a:spcPts val="0"/>
              </a:spcBef>
              <a:spcAft>
                <a:spcPts val="0"/>
              </a:spcAft>
              <a:buClr>
                <a:schemeClr val="accent5"/>
              </a:buClr>
              <a:buSzPts val="3600"/>
              <a:buNone/>
              <a:defRPr sz="3600">
                <a:solidFill>
                  <a:schemeClr val="accent5"/>
                </a:solidFill>
              </a:defRPr>
            </a:lvl3pPr>
            <a:lvl4pPr lvl="3" algn="ctr" rtl="0">
              <a:spcBef>
                <a:spcPts val="0"/>
              </a:spcBef>
              <a:spcAft>
                <a:spcPts val="0"/>
              </a:spcAft>
              <a:buClr>
                <a:schemeClr val="accent5"/>
              </a:buClr>
              <a:buSzPts val="3600"/>
              <a:buNone/>
              <a:defRPr sz="3600">
                <a:solidFill>
                  <a:schemeClr val="accent5"/>
                </a:solidFill>
              </a:defRPr>
            </a:lvl4pPr>
            <a:lvl5pPr lvl="4" algn="ctr" rtl="0">
              <a:spcBef>
                <a:spcPts val="0"/>
              </a:spcBef>
              <a:spcAft>
                <a:spcPts val="0"/>
              </a:spcAft>
              <a:buClr>
                <a:schemeClr val="accent5"/>
              </a:buClr>
              <a:buSzPts val="3600"/>
              <a:buNone/>
              <a:defRPr sz="3600">
                <a:solidFill>
                  <a:schemeClr val="accent5"/>
                </a:solidFill>
              </a:defRPr>
            </a:lvl5pPr>
            <a:lvl6pPr lvl="5" algn="ctr" rtl="0">
              <a:spcBef>
                <a:spcPts val="0"/>
              </a:spcBef>
              <a:spcAft>
                <a:spcPts val="0"/>
              </a:spcAft>
              <a:buClr>
                <a:schemeClr val="accent5"/>
              </a:buClr>
              <a:buSzPts val="3600"/>
              <a:buNone/>
              <a:defRPr sz="3600">
                <a:solidFill>
                  <a:schemeClr val="accent5"/>
                </a:solidFill>
              </a:defRPr>
            </a:lvl6pPr>
            <a:lvl7pPr lvl="6" algn="ctr" rtl="0">
              <a:spcBef>
                <a:spcPts val="0"/>
              </a:spcBef>
              <a:spcAft>
                <a:spcPts val="0"/>
              </a:spcAft>
              <a:buClr>
                <a:schemeClr val="accent5"/>
              </a:buClr>
              <a:buSzPts val="3600"/>
              <a:buNone/>
              <a:defRPr sz="3600">
                <a:solidFill>
                  <a:schemeClr val="accent5"/>
                </a:solidFill>
              </a:defRPr>
            </a:lvl7pPr>
            <a:lvl8pPr lvl="7" algn="ctr" rtl="0">
              <a:spcBef>
                <a:spcPts val="0"/>
              </a:spcBef>
              <a:spcAft>
                <a:spcPts val="0"/>
              </a:spcAft>
              <a:buClr>
                <a:schemeClr val="accent5"/>
              </a:buClr>
              <a:buSzPts val="3600"/>
              <a:buNone/>
              <a:defRPr sz="3600">
                <a:solidFill>
                  <a:schemeClr val="accent5"/>
                </a:solidFill>
              </a:defRPr>
            </a:lvl8pPr>
            <a:lvl9pPr lvl="8" algn="ctr" rtl="0">
              <a:spcBef>
                <a:spcPts val="0"/>
              </a:spcBef>
              <a:spcAft>
                <a:spcPts val="0"/>
              </a:spcAft>
              <a:buClr>
                <a:schemeClr val="accent5"/>
              </a:buClr>
              <a:buSzPts val="3600"/>
              <a:buNone/>
              <a:defRPr sz="3600">
                <a:solidFill>
                  <a:schemeClr val="accent5"/>
                </a:solidFill>
              </a:defRPr>
            </a:lvl9pPr>
          </a:lstStyle>
          <a:p>
            <a:r>
              <a:t>xx%</a:t>
            </a:r>
          </a:p>
        </p:txBody>
      </p:sp>
      <p:sp>
        <p:nvSpPr>
          <p:cNvPr id="96" name="Google Shape;96;p15"/>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b="1">
                <a:latin typeface="Libre Baskerville"/>
                <a:ea typeface="Libre Baskerville"/>
                <a:cs typeface="Libre Baskerville"/>
                <a:sym typeface="Libre Baskerville"/>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97" name="Google Shape;97;p15"/>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p:cSld name="SECTION_HEADER_1">
    <p:bg>
      <p:bgPr>
        <a:solidFill>
          <a:schemeClr val="lt2"/>
        </a:solidFill>
        <a:effectLst/>
      </p:bgPr>
    </p:bg>
    <p:spTree>
      <p:nvGrpSpPr>
        <p:cNvPr id="1" name="Shape 157"/>
        <p:cNvGrpSpPr/>
        <p:nvPr/>
      </p:nvGrpSpPr>
      <p:grpSpPr>
        <a:xfrm>
          <a:off x="0" y="0"/>
          <a:ext cx="0" cy="0"/>
          <a:chOff x="0" y="0"/>
          <a:chExt cx="0" cy="0"/>
        </a:xfrm>
      </p:grpSpPr>
      <p:pic>
        <p:nvPicPr>
          <p:cNvPr id="158" name="Google Shape;158;p21"/>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159" name="Google Shape;159;p21"/>
          <p:cNvSpPr txBox="1">
            <a:spLocks noGrp="1"/>
          </p:cNvSpPr>
          <p:nvPr>
            <p:ph type="subTitle" idx="1"/>
          </p:nvPr>
        </p:nvSpPr>
        <p:spPr>
          <a:xfrm>
            <a:off x="2863350" y="3448131"/>
            <a:ext cx="3417300" cy="4104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None/>
              <a:defRPr sz="2000"/>
            </a:lvl1pPr>
            <a:lvl2pPr lvl="1" rtl="0">
              <a:spcBef>
                <a:spcPts val="0"/>
              </a:spcBef>
              <a:spcAft>
                <a:spcPts val="0"/>
              </a:spcAft>
              <a:buNone/>
              <a:defRPr sz="2000"/>
            </a:lvl2pPr>
            <a:lvl3pPr lvl="2" rtl="0">
              <a:spcBef>
                <a:spcPts val="0"/>
              </a:spcBef>
              <a:spcAft>
                <a:spcPts val="0"/>
              </a:spcAft>
              <a:buNone/>
              <a:defRPr sz="2000"/>
            </a:lvl3pPr>
            <a:lvl4pPr lvl="3" rtl="0">
              <a:spcBef>
                <a:spcPts val="0"/>
              </a:spcBef>
              <a:spcAft>
                <a:spcPts val="0"/>
              </a:spcAft>
              <a:buNone/>
              <a:defRPr sz="2000"/>
            </a:lvl4pPr>
            <a:lvl5pPr lvl="4" rtl="0">
              <a:spcBef>
                <a:spcPts val="0"/>
              </a:spcBef>
              <a:spcAft>
                <a:spcPts val="0"/>
              </a:spcAft>
              <a:buNone/>
              <a:defRPr sz="2000"/>
            </a:lvl5pPr>
            <a:lvl6pPr lvl="5" rtl="0">
              <a:spcBef>
                <a:spcPts val="0"/>
              </a:spcBef>
              <a:spcAft>
                <a:spcPts val="0"/>
              </a:spcAft>
              <a:buNone/>
              <a:defRPr sz="2000"/>
            </a:lvl6pPr>
            <a:lvl7pPr lvl="6" rtl="0">
              <a:spcBef>
                <a:spcPts val="0"/>
              </a:spcBef>
              <a:spcAft>
                <a:spcPts val="0"/>
              </a:spcAft>
              <a:buNone/>
              <a:defRPr sz="2000"/>
            </a:lvl7pPr>
            <a:lvl8pPr lvl="7" rtl="0">
              <a:spcBef>
                <a:spcPts val="0"/>
              </a:spcBef>
              <a:spcAft>
                <a:spcPts val="0"/>
              </a:spcAft>
              <a:buNone/>
              <a:defRPr sz="2000"/>
            </a:lvl8pPr>
            <a:lvl9pPr lvl="8" rtl="0">
              <a:spcBef>
                <a:spcPts val="0"/>
              </a:spcBef>
              <a:spcAft>
                <a:spcPts val="0"/>
              </a:spcAft>
              <a:buNone/>
              <a:defRPr sz="2000"/>
            </a:lvl9pPr>
          </a:lstStyle>
          <a:p>
            <a:endParaRPr/>
          </a:p>
        </p:txBody>
      </p:sp>
      <p:sp>
        <p:nvSpPr>
          <p:cNvPr id="160" name="Google Shape;160;p21"/>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lvl1pPr lvl="0" algn="ctr" rtl="0">
              <a:lnSpc>
                <a:spcPct val="115000"/>
              </a:lnSpc>
              <a:spcBef>
                <a:spcPts val="0"/>
              </a:spcBef>
              <a:spcAft>
                <a:spcPts val="0"/>
              </a:spcAft>
              <a:buClr>
                <a:schemeClr val="accent2"/>
              </a:buClr>
              <a:buSzPts val="2400"/>
              <a:buNone/>
              <a:defRPr sz="2900">
                <a:solidFill>
                  <a:schemeClr val="dk2"/>
                </a:solidFill>
              </a:defRPr>
            </a:lvl1pPr>
            <a:lvl2pPr lvl="1" algn="ctr" rtl="0">
              <a:spcBef>
                <a:spcPts val="0"/>
              </a:spcBef>
              <a:spcAft>
                <a:spcPts val="0"/>
              </a:spcAft>
              <a:buClr>
                <a:schemeClr val="accent2"/>
              </a:buClr>
              <a:buSzPts val="3600"/>
              <a:buNone/>
              <a:defRPr sz="3600">
                <a:solidFill>
                  <a:schemeClr val="accent2"/>
                </a:solidFill>
              </a:defRPr>
            </a:lvl2pPr>
            <a:lvl3pPr lvl="2" algn="ctr" rtl="0">
              <a:spcBef>
                <a:spcPts val="0"/>
              </a:spcBef>
              <a:spcAft>
                <a:spcPts val="0"/>
              </a:spcAft>
              <a:buClr>
                <a:schemeClr val="accent2"/>
              </a:buClr>
              <a:buSzPts val="3600"/>
              <a:buNone/>
              <a:defRPr sz="3600">
                <a:solidFill>
                  <a:schemeClr val="accent2"/>
                </a:solidFill>
              </a:defRPr>
            </a:lvl3pPr>
            <a:lvl4pPr lvl="3" algn="ctr" rtl="0">
              <a:spcBef>
                <a:spcPts val="0"/>
              </a:spcBef>
              <a:spcAft>
                <a:spcPts val="0"/>
              </a:spcAft>
              <a:buClr>
                <a:schemeClr val="accent2"/>
              </a:buClr>
              <a:buSzPts val="3600"/>
              <a:buNone/>
              <a:defRPr sz="3600">
                <a:solidFill>
                  <a:schemeClr val="accent2"/>
                </a:solidFill>
              </a:defRPr>
            </a:lvl4pPr>
            <a:lvl5pPr lvl="4" algn="ctr" rtl="0">
              <a:spcBef>
                <a:spcPts val="0"/>
              </a:spcBef>
              <a:spcAft>
                <a:spcPts val="0"/>
              </a:spcAft>
              <a:buClr>
                <a:schemeClr val="accent2"/>
              </a:buClr>
              <a:buSzPts val="3600"/>
              <a:buNone/>
              <a:defRPr sz="3600">
                <a:solidFill>
                  <a:schemeClr val="accent2"/>
                </a:solidFill>
              </a:defRPr>
            </a:lvl5pPr>
            <a:lvl6pPr lvl="5" algn="ctr" rtl="0">
              <a:spcBef>
                <a:spcPts val="0"/>
              </a:spcBef>
              <a:spcAft>
                <a:spcPts val="0"/>
              </a:spcAft>
              <a:buClr>
                <a:schemeClr val="accent2"/>
              </a:buClr>
              <a:buSzPts val="3600"/>
              <a:buNone/>
              <a:defRPr sz="3600">
                <a:solidFill>
                  <a:schemeClr val="accent2"/>
                </a:solidFill>
              </a:defRPr>
            </a:lvl6pPr>
            <a:lvl7pPr lvl="6" algn="ctr" rtl="0">
              <a:spcBef>
                <a:spcPts val="0"/>
              </a:spcBef>
              <a:spcAft>
                <a:spcPts val="0"/>
              </a:spcAft>
              <a:buClr>
                <a:schemeClr val="accent2"/>
              </a:buClr>
              <a:buSzPts val="3600"/>
              <a:buNone/>
              <a:defRPr sz="3600">
                <a:solidFill>
                  <a:schemeClr val="accent2"/>
                </a:solidFill>
              </a:defRPr>
            </a:lvl7pPr>
            <a:lvl8pPr lvl="7" algn="ctr" rtl="0">
              <a:spcBef>
                <a:spcPts val="0"/>
              </a:spcBef>
              <a:spcAft>
                <a:spcPts val="0"/>
              </a:spcAft>
              <a:buClr>
                <a:schemeClr val="accent2"/>
              </a:buClr>
              <a:buSzPts val="3600"/>
              <a:buNone/>
              <a:defRPr sz="3600">
                <a:solidFill>
                  <a:schemeClr val="accent2"/>
                </a:solidFill>
              </a:defRPr>
            </a:lvl8pPr>
            <a:lvl9pPr lvl="8" algn="ctr" rtl="0">
              <a:spcBef>
                <a:spcPts val="0"/>
              </a:spcBef>
              <a:spcAft>
                <a:spcPts val="0"/>
              </a:spcAft>
              <a:buClr>
                <a:schemeClr val="accent2"/>
              </a:buClr>
              <a:buSzPts val="3600"/>
              <a:buNone/>
              <a:defRPr sz="3600">
                <a:solidFill>
                  <a:schemeClr val="accent2"/>
                </a:solidFill>
              </a:defRPr>
            </a:lvl9pPr>
          </a:lstStyle>
          <a:p>
            <a:endParaRPr/>
          </a:p>
        </p:txBody>
      </p:sp>
      <p:sp>
        <p:nvSpPr>
          <p:cNvPr id="161" name="Google Shape;161;p21"/>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ackground">
  <p:cSld name="SECTION_HEADER_1_3_1_1">
    <p:bg>
      <p:bgPr>
        <a:solidFill>
          <a:schemeClr val="lt2"/>
        </a:solidFill>
        <a:effectLst/>
      </p:bgPr>
    </p:bg>
    <p:spTree>
      <p:nvGrpSpPr>
        <p:cNvPr id="1" name="Shape 162"/>
        <p:cNvGrpSpPr/>
        <p:nvPr/>
      </p:nvGrpSpPr>
      <p:grpSpPr>
        <a:xfrm>
          <a:off x="0" y="0"/>
          <a:ext cx="0" cy="0"/>
          <a:chOff x="0" y="0"/>
          <a:chExt cx="0" cy="0"/>
        </a:xfrm>
      </p:grpSpPr>
      <p:pic>
        <p:nvPicPr>
          <p:cNvPr id="163" name="Google Shape;163;p22"/>
          <p:cNvPicPr preferRelativeResize="0"/>
          <p:nvPr/>
        </p:nvPicPr>
        <p:blipFill>
          <a:blip r:embed="rId2">
            <a:alphaModFix amt="75000"/>
          </a:blip>
          <a:stretch>
            <a:fillRect/>
          </a:stretch>
        </p:blipFill>
        <p:spPr>
          <a:xfrm>
            <a:off x="0" y="1519237"/>
            <a:ext cx="2060450" cy="1984276"/>
          </a:xfrm>
          <a:prstGeom prst="rect">
            <a:avLst/>
          </a:prstGeom>
          <a:noFill/>
          <a:ln>
            <a:noFill/>
          </a:ln>
        </p:spPr>
      </p:pic>
      <p:pic>
        <p:nvPicPr>
          <p:cNvPr id="164" name="Google Shape;164;p22"/>
          <p:cNvPicPr preferRelativeResize="0"/>
          <p:nvPr/>
        </p:nvPicPr>
        <p:blipFill>
          <a:blip r:embed="rId2">
            <a:alphaModFix amt="75000"/>
          </a:blip>
          <a:stretch>
            <a:fillRect/>
          </a:stretch>
        </p:blipFill>
        <p:spPr>
          <a:xfrm rot="10800000">
            <a:off x="7083550" y="1639987"/>
            <a:ext cx="2060450" cy="1984276"/>
          </a:xfrm>
          <a:prstGeom prst="rect">
            <a:avLst/>
          </a:prstGeom>
          <a:noFill/>
          <a:ln>
            <a:noFill/>
          </a:ln>
        </p:spPr>
      </p:pic>
      <p:sp>
        <p:nvSpPr>
          <p:cNvPr id="165" name="Google Shape;165;p22"/>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ackground 1">
  <p:cSld name="SECTION_HEADER_1_3_1_1_1">
    <p:bg>
      <p:bgPr>
        <a:solidFill>
          <a:schemeClr val="lt2"/>
        </a:solidFill>
        <a:effectLst/>
      </p:bgPr>
    </p:bg>
    <p:spTree>
      <p:nvGrpSpPr>
        <p:cNvPr id="1" name="Shape 166"/>
        <p:cNvGrpSpPr/>
        <p:nvPr/>
      </p:nvGrpSpPr>
      <p:grpSpPr>
        <a:xfrm>
          <a:off x="0" y="0"/>
          <a:ext cx="0" cy="0"/>
          <a:chOff x="0" y="0"/>
          <a:chExt cx="0" cy="0"/>
        </a:xfrm>
      </p:grpSpPr>
      <p:sp>
        <p:nvSpPr>
          <p:cNvPr id="167" name="Google Shape;167;p2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8" name="Google Shape;168;p23"/>
          <p:cNvPicPr preferRelativeResize="0"/>
          <p:nvPr/>
        </p:nvPicPr>
        <p:blipFill>
          <a:blip r:embed="rId2">
            <a:alphaModFix amt="55000"/>
          </a:blip>
          <a:stretch>
            <a:fillRect/>
          </a:stretch>
        </p:blipFill>
        <p:spPr>
          <a:xfrm>
            <a:off x="2209800" y="0"/>
            <a:ext cx="2105025" cy="2172326"/>
          </a:xfrm>
          <a:prstGeom prst="rect">
            <a:avLst/>
          </a:prstGeom>
          <a:noFill/>
          <a:ln>
            <a:noFill/>
          </a:ln>
        </p:spPr>
      </p:pic>
      <p:pic>
        <p:nvPicPr>
          <p:cNvPr id="169" name="Google Shape;169;p23"/>
          <p:cNvPicPr preferRelativeResize="0"/>
          <p:nvPr/>
        </p:nvPicPr>
        <p:blipFill>
          <a:blip r:embed="rId2">
            <a:alphaModFix amt="55000"/>
          </a:blip>
          <a:stretch>
            <a:fillRect/>
          </a:stretch>
        </p:blipFill>
        <p:spPr>
          <a:xfrm rot="10800000" flipH="1">
            <a:off x="4829175" y="2971175"/>
            <a:ext cx="2105025" cy="217232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2"/>
        </a:solidFill>
        <a:effectLst/>
      </p:bgPr>
    </p:bg>
    <p:spTree>
      <p:nvGrpSpPr>
        <p:cNvPr id="1" name="Shape 14"/>
        <p:cNvGrpSpPr/>
        <p:nvPr/>
      </p:nvGrpSpPr>
      <p:grpSpPr>
        <a:xfrm>
          <a:off x="0" y="0"/>
          <a:ext cx="0" cy="0"/>
          <a:chOff x="0" y="0"/>
          <a:chExt cx="0" cy="0"/>
        </a:xfrm>
      </p:grpSpPr>
      <p:pic>
        <p:nvPicPr>
          <p:cNvPr id="15" name="Google Shape;15;p3"/>
          <p:cNvPicPr preferRelativeResize="0"/>
          <p:nvPr/>
        </p:nvPicPr>
        <p:blipFill>
          <a:blip r:embed="rId2">
            <a:alphaModFix amt="55000"/>
          </a:blip>
          <a:stretch>
            <a:fillRect/>
          </a:stretch>
        </p:blipFill>
        <p:spPr>
          <a:xfrm>
            <a:off x="5916772" y="0"/>
            <a:ext cx="3227225" cy="3330400"/>
          </a:xfrm>
          <a:prstGeom prst="rect">
            <a:avLst/>
          </a:prstGeom>
          <a:noFill/>
          <a:ln>
            <a:noFill/>
          </a:ln>
        </p:spPr>
      </p:pic>
      <p:sp>
        <p:nvSpPr>
          <p:cNvPr id="16" name="Google Shape;16;p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3"/>
          <p:cNvSpPr txBox="1">
            <a:spLocks noGrp="1"/>
          </p:cNvSpPr>
          <p:nvPr>
            <p:ph type="title"/>
          </p:nvPr>
        </p:nvSpPr>
        <p:spPr>
          <a:xfrm>
            <a:off x="714125" y="1572350"/>
            <a:ext cx="3248400" cy="16806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38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8" name="Google Shape;18;p3"/>
          <p:cNvSpPr txBox="1">
            <a:spLocks noGrp="1"/>
          </p:cNvSpPr>
          <p:nvPr>
            <p:ph type="title" idx="2"/>
          </p:nvPr>
        </p:nvSpPr>
        <p:spPr>
          <a:xfrm>
            <a:off x="714125" y="543950"/>
            <a:ext cx="1429200" cy="8760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6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19" name="Google Shape;19;p3"/>
          <p:cNvSpPr txBox="1">
            <a:spLocks noGrp="1"/>
          </p:cNvSpPr>
          <p:nvPr>
            <p:ph type="subTitle" idx="1"/>
          </p:nvPr>
        </p:nvSpPr>
        <p:spPr>
          <a:xfrm>
            <a:off x="714125" y="3331275"/>
            <a:ext cx="2610300" cy="622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600"/>
            </a:lvl1pPr>
            <a:lvl2pPr lvl="1" rtl="0">
              <a:lnSpc>
                <a:spcPct val="100000"/>
              </a:lnSpc>
              <a:spcBef>
                <a:spcPts val="0"/>
              </a:spcBef>
              <a:spcAft>
                <a:spcPts val="0"/>
              </a:spcAft>
              <a:buNone/>
              <a:defRPr sz="1600"/>
            </a:lvl2pPr>
            <a:lvl3pPr lvl="2" rtl="0">
              <a:lnSpc>
                <a:spcPct val="100000"/>
              </a:lnSpc>
              <a:spcBef>
                <a:spcPts val="0"/>
              </a:spcBef>
              <a:spcAft>
                <a:spcPts val="0"/>
              </a:spcAft>
              <a:buNone/>
              <a:defRPr sz="1600"/>
            </a:lvl3pPr>
            <a:lvl4pPr lvl="3" rtl="0">
              <a:lnSpc>
                <a:spcPct val="100000"/>
              </a:lnSpc>
              <a:spcBef>
                <a:spcPts val="0"/>
              </a:spcBef>
              <a:spcAft>
                <a:spcPts val="0"/>
              </a:spcAft>
              <a:buNone/>
              <a:defRPr sz="1600"/>
            </a:lvl4pPr>
            <a:lvl5pPr lvl="4" rtl="0">
              <a:lnSpc>
                <a:spcPct val="100000"/>
              </a:lnSpc>
              <a:spcBef>
                <a:spcPts val="0"/>
              </a:spcBef>
              <a:spcAft>
                <a:spcPts val="0"/>
              </a:spcAft>
              <a:buNone/>
              <a:defRPr sz="1600"/>
            </a:lvl5pPr>
            <a:lvl6pPr lvl="5" rtl="0">
              <a:lnSpc>
                <a:spcPct val="100000"/>
              </a:lnSpc>
              <a:spcBef>
                <a:spcPts val="0"/>
              </a:spcBef>
              <a:spcAft>
                <a:spcPts val="0"/>
              </a:spcAft>
              <a:buNone/>
              <a:defRPr sz="1600"/>
            </a:lvl6pPr>
            <a:lvl7pPr lvl="6" rtl="0">
              <a:lnSpc>
                <a:spcPct val="100000"/>
              </a:lnSpc>
              <a:spcBef>
                <a:spcPts val="0"/>
              </a:spcBef>
              <a:spcAft>
                <a:spcPts val="0"/>
              </a:spcAft>
              <a:buNone/>
              <a:defRPr sz="1600"/>
            </a:lvl7pPr>
            <a:lvl8pPr lvl="7" rtl="0">
              <a:lnSpc>
                <a:spcPct val="100000"/>
              </a:lnSpc>
              <a:spcBef>
                <a:spcPts val="0"/>
              </a:spcBef>
              <a:spcAft>
                <a:spcPts val="0"/>
              </a:spcAft>
              <a:buNone/>
              <a:defRPr sz="1600"/>
            </a:lvl8pPr>
            <a:lvl9pPr lvl="8" rtl="0">
              <a:lnSpc>
                <a:spcPct val="100000"/>
              </a:lnSpc>
              <a:spcBef>
                <a:spcPts val="0"/>
              </a:spcBef>
              <a:spcAft>
                <a:spcPts val="0"/>
              </a:spcAft>
              <a:buNone/>
              <a:defRPr sz="16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2"/>
        </a:solidFill>
        <a:effectLst/>
      </p:bgPr>
    </p:bg>
    <p:spTree>
      <p:nvGrpSpPr>
        <p:cNvPr id="1" name="Shape 20"/>
        <p:cNvGrpSpPr/>
        <p:nvPr/>
      </p:nvGrpSpPr>
      <p:grpSpPr>
        <a:xfrm>
          <a:off x="0" y="0"/>
          <a:ext cx="0" cy="0"/>
          <a:chOff x="0" y="0"/>
          <a:chExt cx="0" cy="0"/>
        </a:xfrm>
      </p:grpSpPr>
      <p:pic>
        <p:nvPicPr>
          <p:cNvPr id="21" name="Google Shape;21;p4"/>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22" name="Google Shape;22;p4"/>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23" name="Google Shape;23;p4"/>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24" name="Google Shape;24;p4"/>
          <p:cNvSpPr txBox="1">
            <a:spLocks noGrp="1"/>
          </p:cNvSpPr>
          <p:nvPr>
            <p:ph type="body" idx="1"/>
          </p:nvPr>
        </p:nvSpPr>
        <p:spPr>
          <a:xfrm>
            <a:off x="714000" y="1064375"/>
            <a:ext cx="7716000" cy="3213600"/>
          </a:xfrm>
          <a:prstGeom prst="rect">
            <a:avLst/>
          </a:prstGeom>
        </p:spPr>
        <p:txBody>
          <a:bodyPr spcFirstLastPara="1" wrap="square" lIns="91425" tIns="91425" rIns="91425" bIns="91425" anchor="t" anchorCtr="0">
            <a:noAutofit/>
          </a:bodyPr>
          <a:lstStyle>
            <a:lvl1pPr marL="457200" lvl="0" indent="-311150" rtl="0">
              <a:spcBef>
                <a:spcPts val="0"/>
              </a:spcBef>
              <a:spcAft>
                <a:spcPts val="0"/>
              </a:spcAft>
              <a:buSzPts val="1300"/>
              <a:buFont typeface="Abel"/>
              <a:buChar char="●"/>
              <a:defRPr sz="1300"/>
            </a:lvl1pPr>
            <a:lvl2pPr marL="914400" lvl="1" indent="-311150" rtl="0">
              <a:spcBef>
                <a:spcPts val="1600"/>
              </a:spcBef>
              <a:spcAft>
                <a:spcPts val="0"/>
              </a:spcAft>
              <a:buSzPts val="1300"/>
              <a:buFont typeface="Roboto Condensed Light"/>
              <a:buChar char="○"/>
              <a:defRPr sz="1300"/>
            </a:lvl2pPr>
            <a:lvl3pPr marL="1371600" lvl="2" indent="-311150" rtl="0">
              <a:spcBef>
                <a:spcPts val="1600"/>
              </a:spcBef>
              <a:spcAft>
                <a:spcPts val="0"/>
              </a:spcAft>
              <a:buSzPts val="1300"/>
              <a:buFont typeface="Roboto Condensed Light"/>
              <a:buChar char="■"/>
              <a:defRPr sz="1300"/>
            </a:lvl3pPr>
            <a:lvl4pPr marL="1828800" lvl="3" indent="-311150" rtl="0">
              <a:spcBef>
                <a:spcPts val="1600"/>
              </a:spcBef>
              <a:spcAft>
                <a:spcPts val="0"/>
              </a:spcAft>
              <a:buSzPts val="1300"/>
              <a:buFont typeface="Roboto Condensed Light"/>
              <a:buChar char="●"/>
              <a:defRPr sz="1300"/>
            </a:lvl4pPr>
            <a:lvl5pPr marL="2286000" lvl="4" indent="-311150" rtl="0">
              <a:spcBef>
                <a:spcPts val="1600"/>
              </a:spcBef>
              <a:spcAft>
                <a:spcPts val="0"/>
              </a:spcAft>
              <a:buSzPts val="1300"/>
              <a:buFont typeface="Roboto Condensed Light"/>
              <a:buChar char="○"/>
              <a:defRPr sz="1300"/>
            </a:lvl5pPr>
            <a:lvl6pPr marL="2743200" lvl="5" indent="-311150" rtl="0">
              <a:spcBef>
                <a:spcPts val="1600"/>
              </a:spcBef>
              <a:spcAft>
                <a:spcPts val="0"/>
              </a:spcAft>
              <a:buSzPts val="1300"/>
              <a:buFont typeface="Roboto Condensed Light"/>
              <a:buChar char="■"/>
              <a:defRPr sz="1300"/>
            </a:lvl6pPr>
            <a:lvl7pPr marL="3200400" lvl="6" indent="-311150" rtl="0">
              <a:spcBef>
                <a:spcPts val="1600"/>
              </a:spcBef>
              <a:spcAft>
                <a:spcPts val="0"/>
              </a:spcAft>
              <a:buSzPts val="1300"/>
              <a:buFont typeface="Roboto Condensed Light"/>
              <a:buChar char="●"/>
              <a:defRPr sz="1300"/>
            </a:lvl7pPr>
            <a:lvl8pPr marL="3657600" lvl="7" indent="-311150" rtl="0">
              <a:spcBef>
                <a:spcPts val="1600"/>
              </a:spcBef>
              <a:spcAft>
                <a:spcPts val="0"/>
              </a:spcAft>
              <a:buSzPts val="1300"/>
              <a:buFont typeface="Roboto Condensed Light"/>
              <a:buChar char="○"/>
              <a:defRPr sz="1300"/>
            </a:lvl8pPr>
            <a:lvl9pPr marL="4114800" lvl="8" indent="-311150" rtl="0">
              <a:spcBef>
                <a:spcPts val="1600"/>
              </a:spcBef>
              <a:spcAft>
                <a:spcPts val="1600"/>
              </a:spcAft>
              <a:buSzPts val="1300"/>
              <a:buFont typeface="Roboto Condensed Light"/>
              <a:buChar char="■"/>
              <a:defRPr sz="1300"/>
            </a:lvl9pPr>
          </a:lstStyle>
          <a:p>
            <a:endParaRPr/>
          </a:p>
        </p:txBody>
      </p:sp>
      <p:sp>
        <p:nvSpPr>
          <p:cNvPr id="25" name="Google Shape;25;p4"/>
          <p:cNvSpPr/>
          <p:nvPr/>
        </p:nvSpPr>
        <p:spPr>
          <a:xfrm>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2"/>
        </a:solidFill>
        <a:effectLst/>
      </p:bgPr>
    </p:bg>
    <p:spTree>
      <p:nvGrpSpPr>
        <p:cNvPr id="1" name="Shape 34"/>
        <p:cNvGrpSpPr/>
        <p:nvPr/>
      </p:nvGrpSpPr>
      <p:grpSpPr>
        <a:xfrm>
          <a:off x="0" y="0"/>
          <a:ext cx="0" cy="0"/>
          <a:chOff x="0" y="0"/>
          <a:chExt cx="0" cy="0"/>
        </a:xfrm>
      </p:grpSpPr>
      <p:pic>
        <p:nvPicPr>
          <p:cNvPr id="35" name="Google Shape;35;p6"/>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36" name="Google Shape;36;p6"/>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37" name="Google Shape;37;p6"/>
          <p:cNvSpPr txBox="1">
            <a:spLocks noGrp="1"/>
          </p:cNvSpPr>
          <p:nvPr>
            <p:ph type="title"/>
          </p:nvPr>
        </p:nvSpPr>
        <p:spPr>
          <a:xfrm>
            <a:off x="714125" y="546825"/>
            <a:ext cx="7716000" cy="365700"/>
          </a:xfrm>
          <a:prstGeom prst="rect">
            <a:avLst/>
          </a:prstGeom>
        </p:spPr>
        <p:txBody>
          <a:bodyPr spcFirstLastPara="1" wrap="square" lIns="91425" tIns="91425" rIns="91425" bIns="91425" anchor="ctr" anchorCtr="0">
            <a:noAutofit/>
          </a:bodyPr>
          <a:lstStyle>
            <a:lvl1pPr lvl="0" rtl="0">
              <a:spcBef>
                <a:spcPts val="0"/>
              </a:spcBef>
              <a:spcAft>
                <a:spcPts val="0"/>
              </a:spcAft>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38" name="Google Shape;38;p6"/>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pic>
        <p:nvPicPr>
          <p:cNvPr id="40" name="Google Shape;40;p7"/>
          <p:cNvPicPr preferRelativeResize="0"/>
          <p:nvPr/>
        </p:nvPicPr>
        <p:blipFill>
          <a:blip r:embed="rId2">
            <a:alphaModFix amt="75000"/>
          </a:blip>
          <a:stretch>
            <a:fillRect/>
          </a:stretch>
        </p:blipFill>
        <p:spPr>
          <a:xfrm>
            <a:off x="0" y="0"/>
            <a:ext cx="2060450" cy="1984276"/>
          </a:xfrm>
          <a:prstGeom prst="rect">
            <a:avLst/>
          </a:prstGeom>
          <a:noFill/>
          <a:ln>
            <a:noFill/>
          </a:ln>
        </p:spPr>
      </p:pic>
      <p:pic>
        <p:nvPicPr>
          <p:cNvPr id="41" name="Google Shape;41;p7"/>
          <p:cNvPicPr preferRelativeResize="0"/>
          <p:nvPr/>
        </p:nvPicPr>
        <p:blipFill>
          <a:blip r:embed="rId2">
            <a:alphaModFix amt="75000"/>
          </a:blip>
          <a:stretch>
            <a:fillRect/>
          </a:stretch>
        </p:blipFill>
        <p:spPr>
          <a:xfrm rot="10800000">
            <a:off x="7083550" y="3159225"/>
            <a:ext cx="2060450" cy="1984276"/>
          </a:xfrm>
          <a:prstGeom prst="rect">
            <a:avLst/>
          </a:prstGeom>
          <a:noFill/>
          <a:ln>
            <a:noFill/>
          </a:ln>
        </p:spPr>
      </p:pic>
      <p:sp>
        <p:nvSpPr>
          <p:cNvPr id="42" name="Google Shape;42;p7"/>
          <p:cNvSpPr txBox="1">
            <a:spLocks noGrp="1"/>
          </p:cNvSpPr>
          <p:nvPr>
            <p:ph type="body" idx="1"/>
          </p:nvPr>
        </p:nvSpPr>
        <p:spPr>
          <a:xfrm>
            <a:off x="714125" y="1317600"/>
            <a:ext cx="4962900" cy="2508300"/>
          </a:xfrm>
          <a:prstGeom prst="rect">
            <a:avLst/>
          </a:prstGeom>
        </p:spPr>
        <p:txBody>
          <a:bodyPr spcFirstLastPara="1" wrap="square" lIns="91425" tIns="91425" rIns="91425" bIns="91425" anchor="ctr" anchorCtr="0">
            <a:noAutofit/>
          </a:bodyPr>
          <a:lstStyle>
            <a:lvl1pPr marL="457200" lvl="0" indent="-311150" rtl="0">
              <a:lnSpc>
                <a:spcPct val="100000"/>
              </a:lnSpc>
              <a:spcBef>
                <a:spcPts val="0"/>
              </a:spcBef>
              <a:spcAft>
                <a:spcPts val="0"/>
              </a:spcAft>
              <a:buSzPts val="1300"/>
              <a:buChar char="●"/>
              <a:defRPr sz="1400"/>
            </a:lvl1pPr>
            <a:lvl2pPr marL="914400" lvl="1" indent="-311150" rtl="0">
              <a:spcBef>
                <a:spcPts val="0"/>
              </a:spcBef>
              <a:spcAft>
                <a:spcPts val="0"/>
              </a:spcAft>
              <a:buSzPts val="1300"/>
              <a:buChar char="○"/>
              <a:defRPr sz="1300"/>
            </a:lvl2pPr>
            <a:lvl3pPr marL="1371600" lvl="2" indent="-311150" rtl="0">
              <a:spcBef>
                <a:spcPts val="1600"/>
              </a:spcBef>
              <a:spcAft>
                <a:spcPts val="0"/>
              </a:spcAft>
              <a:buSzPts val="1300"/>
              <a:buChar char="■"/>
              <a:defRPr sz="1300"/>
            </a:lvl3pPr>
            <a:lvl4pPr marL="1828800" lvl="3" indent="-311150" rtl="0">
              <a:spcBef>
                <a:spcPts val="1600"/>
              </a:spcBef>
              <a:spcAft>
                <a:spcPts val="0"/>
              </a:spcAft>
              <a:buSzPts val="1300"/>
              <a:buChar char="●"/>
              <a:defRPr sz="1300"/>
            </a:lvl4pPr>
            <a:lvl5pPr marL="2286000" lvl="4" indent="-311150" rtl="0">
              <a:spcBef>
                <a:spcPts val="1600"/>
              </a:spcBef>
              <a:spcAft>
                <a:spcPts val="0"/>
              </a:spcAft>
              <a:buSzPts val="1300"/>
              <a:buChar char="○"/>
              <a:defRPr sz="1300"/>
            </a:lvl5pPr>
            <a:lvl6pPr marL="2743200" lvl="5" indent="-311150" rtl="0">
              <a:spcBef>
                <a:spcPts val="1600"/>
              </a:spcBef>
              <a:spcAft>
                <a:spcPts val="0"/>
              </a:spcAft>
              <a:buSzPts val="1300"/>
              <a:buChar char="■"/>
              <a:defRPr sz="1300"/>
            </a:lvl6pPr>
            <a:lvl7pPr marL="3200400" lvl="6" indent="-311150" rtl="0">
              <a:spcBef>
                <a:spcPts val="1600"/>
              </a:spcBef>
              <a:spcAft>
                <a:spcPts val="0"/>
              </a:spcAft>
              <a:buSzPts val="1300"/>
              <a:buChar char="●"/>
              <a:defRPr sz="1300"/>
            </a:lvl7pPr>
            <a:lvl8pPr marL="3657600" lvl="7" indent="-311150" rtl="0">
              <a:spcBef>
                <a:spcPts val="1600"/>
              </a:spcBef>
              <a:spcAft>
                <a:spcPts val="0"/>
              </a:spcAft>
              <a:buSzPts val="1300"/>
              <a:buChar char="○"/>
              <a:defRPr sz="1300"/>
            </a:lvl8pPr>
            <a:lvl9pPr marL="4114800" lvl="8" indent="-311150" rtl="0">
              <a:spcBef>
                <a:spcPts val="1600"/>
              </a:spcBef>
              <a:spcAft>
                <a:spcPts val="1600"/>
              </a:spcAft>
              <a:buSzPts val="1300"/>
              <a:buChar char="■"/>
              <a:defRPr sz="1300"/>
            </a:lvl9pPr>
          </a:lstStyle>
          <a:p>
            <a:endParaRPr/>
          </a:p>
        </p:txBody>
      </p:sp>
      <p:sp>
        <p:nvSpPr>
          <p:cNvPr id="43" name="Google Shape;43;p7"/>
          <p:cNvSpPr txBox="1">
            <a:spLocks noGrp="1"/>
          </p:cNvSpPr>
          <p:nvPr>
            <p:ph type="title"/>
          </p:nvPr>
        </p:nvSpPr>
        <p:spPr>
          <a:xfrm>
            <a:off x="714125" y="543950"/>
            <a:ext cx="7715700" cy="3687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44" name="Google Shape;44;p7"/>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45"/>
        <p:cNvGrpSpPr/>
        <p:nvPr/>
      </p:nvGrpSpPr>
      <p:grpSpPr>
        <a:xfrm>
          <a:off x="0" y="0"/>
          <a:ext cx="0" cy="0"/>
          <a:chOff x="0" y="0"/>
          <a:chExt cx="0" cy="0"/>
        </a:xfrm>
      </p:grpSpPr>
      <p:pic>
        <p:nvPicPr>
          <p:cNvPr id="46" name="Google Shape;46;p8"/>
          <p:cNvPicPr preferRelativeResize="0"/>
          <p:nvPr/>
        </p:nvPicPr>
        <p:blipFill>
          <a:blip r:embed="rId2">
            <a:alphaModFix amt="35000"/>
          </a:blip>
          <a:stretch>
            <a:fillRect/>
          </a:stretch>
        </p:blipFill>
        <p:spPr>
          <a:xfrm>
            <a:off x="1176338" y="1157288"/>
            <a:ext cx="6791325" cy="2828925"/>
          </a:xfrm>
          <a:prstGeom prst="rect">
            <a:avLst/>
          </a:prstGeom>
          <a:noFill/>
          <a:ln>
            <a:noFill/>
          </a:ln>
        </p:spPr>
      </p:pic>
      <p:sp>
        <p:nvSpPr>
          <p:cNvPr id="47" name="Google Shape;47;p8"/>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8"/>
          <p:cNvSpPr txBox="1">
            <a:spLocks noGrp="1"/>
          </p:cNvSpPr>
          <p:nvPr>
            <p:ph type="title"/>
          </p:nvPr>
        </p:nvSpPr>
        <p:spPr>
          <a:xfrm>
            <a:off x="2230800" y="1304550"/>
            <a:ext cx="4682400" cy="253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7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2"/>
        </a:solidFill>
        <a:effectLst/>
      </p:bgPr>
    </p:bg>
    <p:spTree>
      <p:nvGrpSpPr>
        <p:cNvPr id="1" name="Shape 49"/>
        <p:cNvGrpSpPr/>
        <p:nvPr/>
      </p:nvGrpSpPr>
      <p:grpSpPr>
        <a:xfrm>
          <a:off x="0" y="0"/>
          <a:ext cx="0" cy="0"/>
          <a:chOff x="0" y="0"/>
          <a:chExt cx="0" cy="0"/>
        </a:xfrm>
      </p:grpSpPr>
      <p:pic>
        <p:nvPicPr>
          <p:cNvPr id="50" name="Google Shape;50;p9"/>
          <p:cNvPicPr preferRelativeResize="0"/>
          <p:nvPr/>
        </p:nvPicPr>
        <p:blipFill>
          <a:blip r:embed="rId2">
            <a:alphaModFix amt="55000"/>
          </a:blip>
          <a:stretch>
            <a:fillRect/>
          </a:stretch>
        </p:blipFill>
        <p:spPr>
          <a:xfrm flipH="1">
            <a:off x="2958360" y="1779725"/>
            <a:ext cx="3227225" cy="3330400"/>
          </a:xfrm>
          <a:prstGeom prst="rect">
            <a:avLst/>
          </a:prstGeom>
          <a:noFill/>
          <a:ln>
            <a:noFill/>
          </a:ln>
        </p:spPr>
      </p:pic>
      <p:sp>
        <p:nvSpPr>
          <p:cNvPr id="51" name="Google Shape;51;p9"/>
          <p:cNvSpPr txBox="1">
            <a:spLocks noGrp="1"/>
          </p:cNvSpPr>
          <p:nvPr>
            <p:ph type="title"/>
          </p:nvPr>
        </p:nvSpPr>
        <p:spPr>
          <a:xfrm>
            <a:off x="714120" y="15768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2" name="Google Shape;52;p9"/>
          <p:cNvSpPr txBox="1">
            <a:spLocks noGrp="1"/>
          </p:cNvSpPr>
          <p:nvPr>
            <p:ph type="title" idx="2"/>
          </p:nvPr>
        </p:nvSpPr>
        <p:spPr>
          <a:xfrm>
            <a:off x="714125" y="546825"/>
            <a:ext cx="77157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53" name="Google Shape;53;p9"/>
          <p:cNvSpPr txBox="1">
            <a:spLocks noGrp="1"/>
          </p:cNvSpPr>
          <p:nvPr>
            <p:ph type="subTitle" idx="1"/>
          </p:nvPr>
        </p:nvSpPr>
        <p:spPr>
          <a:xfrm>
            <a:off x="714125" y="1995206"/>
            <a:ext cx="2650200" cy="1571400"/>
          </a:xfrm>
          <a:prstGeom prst="rect">
            <a:avLst/>
          </a:prstGeom>
        </p:spPr>
        <p:txBody>
          <a:bodyPr spcFirstLastPara="1" wrap="square" lIns="91425" tIns="91425" rIns="91425" bIns="91425" anchor="ctr" anchorCtr="0">
            <a:noAutofit/>
          </a:bodyPr>
          <a:lstStyle>
            <a:lvl1pPr lvl="0" rtl="0">
              <a:spcBef>
                <a:spcPts val="0"/>
              </a:spcBef>
              <a:spcAft>
                <a:spcPts val="0"/>
              </a:spcAft>
              <a:buNone/>
              <a:defRPr sz="1400"/>
            </a:lvl1pPr>
            <a:lvl2pPr lvl="1" rtl="0">
              <a:spcBef>
                <a:spcPts val="0"/>
              </a:spcBef>
              <a:spcAft>
                <a:spcPts val="0"/>
              </a:spcAft>
              <a:buNone/>
              <a:defRPr sz="1400"/>
            </a:lvl2pPr>
            <a:lvl3pPr lvl="2" rtl="0">
              <a:spcBef>
                <a:spcPts val="0"/>
              </a:spcBef>
              <a:spcAft>
                <a:spcPts val="0"/>
              </a:spcAft>
              <a:buNone/>
              <a:defRPr sz="1400"/>
            </a:lvl3pPr>
            <a:lvl4pPr lvl="3" rtl="0">
              <a:spcBef>
                <a:spcPts val="0"/>
              </a:spcBef>
              <a:spcAft>
                <a:spcPts val="0"/>
              </a:spcAft>
              <a:buNone/>
              <a:defRPr sz="1400"/>
            </a:lvl4pPr>
            <a:lvl5pPr lvl="4" rtl="0">
              <a:spcBef>
                <a:spcPts val="0"/>
              </a:spcBef>
              <a:spcAft>
                <a:spcPts val="0"/>
              </a:spcAft>
              <a:buNone/>
              <a:defRPr sz="1400"/>
            </a:lvl5pPr>
            <a:lvl6pPr lvl="5" rtl="0">
              <a:spcBef>
                <a:spcPts val="0"/>
              </a:spcBef>
              <a:spcAft>
                <a:spcPts val="0"/>
              </a:spcAft>
              <a:buNone/>
              <a:defRPr sz="1400"/>
            </a:lvl6pPr>
            <a:lvl7pPr lvl="6" rtl="0">
              <a:spcBef>
                <a:spcPts val="0"/>
              </a:spcBef>
              <a:spcAft>
                <a:spcPts val="0"/>
              </a:spcAft>
              <a:buNone/>
              <a:defRPr sz="1400"/>
            </a:lvl7pPr>
            <a:lvl8pPr lvl="7" rtl="0">
              <a:spcBef>
                <a:spcPts val="0"/>
              </a:spcBef>
              <a:spcAft>
                <a:spcPts val="0"/>
              </a:spcAft>
              <a:buNone/>
              <a:defRPr sz="1400"/>
            </a:lvl8pPr>
            <a:lvl9pPr lvl="8" rtl="0">
              <a:spcBef>
                <a:spcPts val="0"/>
              </a:spcBef>
              <a:spcAft>
                <a:spcPts val="0"/>
              </a:spcAft>
              <a:buNone/>
              <a:defRPr sz="1400"/>
            </a:lvl9pPr>
          </a:lstStyle>
          <a:p>
            <a:endParaRPr/>
          </a:p>
        </p:txBody>
      </p:sp>
      <p:sp>
        <p:nvSpPr>
          <p:cNvPr id="54" name="Google Shape;54;p9"/>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2"/>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ext">
  <p:cSld name="SECTION_TITLE_AND_DESCRIPTION_1">
    <p:bg>
      <p:bgPr>
        <a:solidFill>
          <a:schemeClr val="lt2"/>
        </a:solidFill>
        <a:effectLst/>
      </p:bgPr>
    </p:bg>
    <p:spTree>
      <p:nvGrpSpPr>
        <p:cNvPr id="1" name="Shape 63"/>
        <p:cNvGrpSpPr/>
        <p:nvPr/>
      </p:nvGrpSpPr>
      <p:grpSpPr>
        <a:xfrm>
          <a:off x="0" y="0"/>
          <a:ext cx="0" cy="0"/>
          <a:chOff x="0" y="0"/>
          <a:chExt cx="0" cy="0"/>
        </a:xfrm>
      </p:grpSpPr>
      <p:pic>
        <p:nvPicPr>
          <p:cNvPr id="64" name="Google Shape;64;p13"/>
          <p:cNvPicPr preferRelativeResize="0"/>
          <p:nvPr/>
        </p:nvPicPr>
        <p:blipFill>
          <a:blip r:embed="rId2">
            <a:alphaModFix amt="55000"/>
          </a:blip>
          <a:stretch>
            <a:fillRect/>
          </a:stretch>
        </p:blipFill>
        <p:spPr>
          <a:xfrm flipH="1">
            <a:off x="5563410" y="758425"/>
            <a:ext cx="3227225" cy="3330400"/>
          </a:xfrm>
          <a:prstGeom prst="rect">
            <a:avLst/>
          </a:prstGeom>
          <a:noFill/>
          <a:ln>
            <a:noFill/>
          </a:ln>
        </p:spPr>
      </p:pic>
      <p:sp>
        <p:nvSpPr>
          <p:cNvPr id="65" name="Google Shape;65;p13"/>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1800"/>
              <a:buNone/>
              <a:defRPr sz="2000">
                <a:solidFill>
                  <a:schemeClr val="dk2"/>
                </a:solidFill>
              </a:defRPr>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6" name="Google Shape;66;p13"/>
          <p:cNvSpPr txBox="1">
            <a:spLocks noGrp="1"/>
          </p:cNvSpPr>
          <p:nvPr>
            <p:ph type="title" idx="2"/>
          </p:nvPr>
        </p:nvSpPr>
        <p:spPr>
          <a:xfrm>
            <a:off x="714125" y="570900"/>
            <a:ext cx="5384400" cy="7617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accent2"/>
              </a:buClr>
              <a:buSzPts val="2400"/>
              <a:buNone/>
              <a:defRPr sz="3000"/>
            </a:lvl1pPr>
            <a:lvl2pPr lvl="1" algn="ctr" rtl="0">
              <a:spcBef>
                <a:spcPts val="0"/>
              </a:spcBef>
              <a:spcAft>
                <a:spcPts val="0"/>
              </a:spcAft>
              <a:buClr>
                <a:schemeClr val="lt1"/>
              </a:buClr>
              <a:buSzPts val="3600"/>
              <a:buNone/>
              <a:defRPr sz="3600">
                <a:solidFill>
                  <a:schemeClr val="lt1"/>
                </a:solidFill>
              </a:defRPr>
            </a:lvl2pPr>
            <a:lvl3pPr lvl="2" algn="ctr" rtl="0">
              <a:spcBef>
                <a:spcPts val="0"/>
              </a:spcBef>
              <a:spcAft>
                <a:spcPts val="0"/>
              </a:spcAft>
              <a:buClr>
                <a:schemeClr val="lt1"/>
              </a:buClr>
              <a:buSzPts val="3600"/>
              <a:buNone/>
              <a:defRPr sz="3600">
                <a:solidFill>
                  <a:schemeClr val="lt1"/>
                </a:solidFill>
              </a:defRPr>
            </a:lvl3pPr>
            <a:lvl4pPr lvl="3" algn="ctr" rtl="0">
              <a:spcBef>
                <a:spcPts val="0"/>
              </a:spcBef>
              <a:spcAft>
                <a:spcPts val="0"/>
              </a:spcAft>
              <a:buClr>
                <a:schemeClr val="lt1"/>
              </a:buClr>
              <a:buSzPts val="3600"/>
              <a:buNone/>
              <a:defRPr sz="3600">
                <a:solidFill>
                  <a:schemeClr val="lt1"/>
                </a:solidFill>
              </a:defRPr>
            </a:lvl4pPr>
            <a:lvl5pPr lvl="4" algn="ctr" rtl="0">
              <a:spcBef>
                <a:spcPts val="0"/>
              </a:spcBef>
              <a:spcAft>
                <a:spcPts val="0"/>
              </a:spcAft>
              <a:buClr>
                <a:schemeClr val="lt1"/>
              </a:buClr>
              <a:buSzPts val="3600"/>
              <a:buNone/>
              <a:defRPr sz="3600">
                <a:solidFill>
                  <a:schemeClr val="lt1"/>
                </a:solidFill>
              </a:defRPr>
            </a:lvl5pPr>
            <a:lvl6pPr lvl="5" algn="ctr" rtl="0">
              <a:spcBef>
                <a:spcPts val="0"/>
              </a:spcBef>
              <a:spcAft>
                <a:spcPts val="0"/>
              </a:spcAft>
              <a:buClr>
                <a:schemeClr val="lt1"/>
              </a:buClr>
              <a:buSzPts val="3600"/>
              <a:buNone/>
              <a:defRPr sz="3600">
                <a:solidFill>
                  <a:schemeClr val="lt1"/>
                </a:solidFill>
              </a:defRPr>
            </a:lvl6pPr>
            <a:lvl7pPr lvl="6" algn="ctr" rtl="0">
              <a:spcBef>
                <a:spcPts val="0"/>
              </a:spcBef>
              <a:spcAft>
                <a:spcPts val="0"/>
              </a:spcAft>
              <a:buClr>
                <a:schemeClr val="lt1"/>
              </a:buClr>
              <a:buSzPts val="3600"/>
              <a:buNone/>
              <a:defRPr sz="3600">
                <a:solidFill>
                  <a:schemeClr val="lt1"/>
                </a:solidFill>
              </a:defRPr>
            </a:lvl7pPr>
            <a:lvl8pPr lvl="7" algn="ctr" rtl="0">
              <a:spcBef>
                <a:spcPts val="0"/>
              </a:spcBef>
              <a:spcAft>
                <a:spcPts val="0"/>
              </a:spcAft>
              <a:buClr>
                <a:schemeClr val="lt1"/>
              </a:buClr>
              <a:buSzPts val="3600"/>
              <a:buNone/>
              <a:defRPr sz="3600">
                <a:solidFill>
                  <a:schemeClr val="lt1"/>
                </a:solidFill>
              </a:defRPr>
            </a:lvl8pPr>
            <a:lvl9pPr lvl="8" algn="ctr" rtl="0">
              <a:spcBef>
                <a:spcPts val="0"/>
              </a:spcBef>
              <a:spcAft>
                <a:spcPts val="0"/>
              </a:spcAft>
              <a:buClr>
                <a:schemeClr val="lt1"/>
              </a:buClr>
              <a:buSzPts val="3600"/>
              <a:buNone/>
              <a:defRPr sz="3600">
                <a:solidFill>
                  <a:schemeClr val="lt1"/>
                </a:solidFill>
              </a:defRPr>
            </a:lvl9pPr>
          </a:lstStyle>
          <a:p>
            <a:endParaRPr/>
          </a:p>
        </p:txBody>
      </p:sp>
      <p:sp>
        <p:nvSpPr>
          <p:cNvPr id="67" name="Google Shape;67;p13"/>
          <p:cNvSpPr txBox="1">
            <a:spLocks noGrp="1"/>
          </p:cNvSpPr>
          <p:nvPr>
            <p:ph type="subTitle" idx="1"/>
          </p:nvPr>
        </p:nvSpPr>
        <p:spPr>
          <a:xfrm>
            <a:off x="714125" y="2178149"/>
            <a:ext cx="2650200" cy="901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None/>
              <a:defRPr sz="1400"/>
            </a:lvl1pPr>
            <a:lvl2pPr lvl="1" rtl="0">
              <a:lnSpc>
                <a:spcPct val="100000"/>
              </a:lnSpc>
              <a:spcBef>
                <a:spcPts val="1600"/>
              </a:spcBef>
              <a:spcAft>
                <a:spcPts val="0"/>
              </a:spcAft>
              <a:buNone/>
              <a:defRPr sz="1400"/>
            </a:lvl2pPr>
            <a:lvl3pPr lvl="2" rtl="0">
              <a:lnSpc>
                <a:spcPct val="100000"/>
              </a:lnSpc>
              <a:spcBef>
                <a:spcPts val="1600"/>
              </a:spcBef>
              <a:spcAft>
                <a:spcPts val="0"/>
              </a:spcAft>
              <a:buNone/>
              <a:defRPr sz="1400"/>
            </a:lvl3pPr>
            <a:lvl4pPr lvl="3" rtl="0">
              <a:lnSpc>
                <a:spcPct val="100000"/>
              </a:lnSpc>
              <a:spcBef>
                <a:spcPts val="1600"/>
              </a:spcBef>
              <a:spcAft>
                <a:spcPts val="0"/>
              </a:spcAft>
              <a:buNone/>
              <a:defRPr sz="1400"/>
            </a:lvl4pPr>
            <a:lvl5pPr lvl="4" rtl="0">
              <a:lnSpc>
                <a:spcPct val="100000"/>
              </a:lnSpc>
              <a:spcBef>
                <a:spcPts val="1600"/>
              </a:spcBef>
              <a:spcAft>
                <a:spcPts val="0"/>
              </a:spcAft>
              <a:buNone/>
              <a:defRPr sz="1400"/>
            </a:lvl5pPr>
            <a:lvl6pPr lvl="5" rtl="0">
              <a:lnSpc>
                <a:spcPct val="100000"/>
              </a:lnSpc>
              <a:spcBef>
                <a:spcPts val="1600"/>
              </a:spcBef>
              <a:spcAft>
                <a:spcPts val="0"/>
              </a:spcAft>
              <a:buNone/>
              <a:defRPr sz="1400"/>
            </a:lvl6pPr>
            <a:lvl7pPr lvl="6" rtl="0">
              <a:lnSpc>
                <a:spcPct val="100000"/>
              </a:lnSpc>
              <a:spcBef>
                <a:spcPts val="1600"/>
              </a:spcBef>
              <a:spcAft>
                <a:spcPts val="0"/>
              </a:spcAft>
              <a:buNone/>
              <a:defRPr sz="1400"/>
            </a:lvl7pPr>
            <a:lvl8pPr lvl="7" rtl="0">
              <a:lnSpc>
                <a:spcPct val="100000"/>
              </a:lnSpc>
              <a:spcBef>
                <a:spcPts val="1600"/>
              </a:spcBef>
              <a:spcAft>
                <a:spcPts val="0"/>
              </a:spcAft>
              <a:buNone/>
              <a:defRPr sz="1400"/>
            </a:lvl8pPr>
            <a:lvl9pPr lvl="8" rtl="0">
              <a:lnSpc>
                <a:spcPct val="100000"/>
              </a:lnSpc>
              <a:spcBef>
                <a:spcPts val="1600"/>
              </a:spcBef>
              <a:spcAft>
                <a:spcPts val="1600"/>
              </a:spcAft>
              <a:buNone/>
              <a:defRPr sz="1400"/>
            </a:lvl9pPr>
          </a:lstStyle>
          <a:p>
            <a:endParaRPr/>
          </a:p>
        </p:txBody>
      </p:sp>
      <p:sp>
        <p:nvSpPr>
          <p:cNvPr id="68" name="Google Shape;68;p13"/>
          <p:cNvSpPr/>
          <p:nvPr/>
        </p:nvSpPr>
        <p:spPr>
          <a:xfrm flipH="1">
            <a:off x="226985" y="206940"/>
            <a:ext cx="8690031" cy="4729620"/>
          </a:xfrm>
          <a:custGeom>
            <a:avLst/>
            <a:gdLst/>
            <a:ahLst/>
            <a:cxnLst/>
            <a:rect l="l" t="t" r="r" b="b"/>
            <a:pathLst>
              <a:path w="284476" h="182031" fill="none" extrusionOk="0">
                <a:moveTo>
                  <a:pt x="284476" y="174380"/>
                </a:moveTo>
                <a:lnTo>
                  <a:pt x="284476" y="7619"/>
                </a:lnTo>
                <a:cubicBezTo>
                  <a:pt x="280258" y="7619"/>
                  <a:pt x="276824" y="4219"/>
                  <a:pt x="276824" y="1"/>
                </a:cubicBezTo>
                <a:lnTo>
                  <a:pt x="7620" y="1"/>
                </a:lnTo>
                <a:cubicBezTo>
                  <a:pt x="7620" y="4219"/>
                  <a:pt x="4219" y="7619"/>
                  <a:pt x="1" y="7619"/>
                </a:cubicBezTo>
                <a:lnTo>
                  <a:pt x="1" y="174380"/>
                </a:lnTo>
                <a:cubicBezTo>
                  <a:pt x="4219" y="174380"/>
                  <a:pt x="7620" y="177780"/>
                  <a:pt x="7620" y="182031"/>
                </a:cubicBezTo>
                <a:lnTo>
                  <a:pt x="276824" y="182031"/>
                </a:lnTo>
                <a:cubicBezTo>
                  <a:pt x="276824" y="177780"/>
                  <a:pt x="280258" y="174380"/>
                  <a:pt x="284476" y="174380"/>
                </a:cubicBezTo>
                <a:close/>
              </a:path>
            </a:pathLst>
          </a:custGeom>
          <a:noFill/>
          <a:ln w="26975" cap="rnd" cmpd="sng">
            <a:solidFill>
              <a:schemeClr val="accen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2"/>
              </a:buClr>
              <a:buSzPts val="2800"/>
              <a:buFont typeface="Libre Baskerville"/>
              <a:buNone/>
              <a:defRPr sz="2800" b="1">
                <a:solidFill>
                  <a:schemeClr val="dk2"/>
                </a:solidFill>
                <a:latin typeface="Libre Baskerville"/>
                <a:ea typeface="Libre Baskerville"/>
                <a:cs typeface="Libre Baskerville"/>
                <a:sym typeface="Libre Baskerville"/>
              </a:defRPr>
            </a:lvl1pPr>
            <a:lvl2pPr lvl="1">
              <a:spcBef>
                <a:spcPts val="0"/>
              </a:spcBef>
              <a:spcAft>
                <a:spcPts val="0"/>
              </a:spcAft>
              <a:buClr>
                <a:schemeClr val="dk2"/>
              </a:buClr>
              <a:buSzPts val="2800"/>
              <a:buNone/>
              <a:defRPr sz="2800">
                <a:solidFill>
                  <a:schemeClr val="dk2"/>
                </a:solidFill>
              </a:defRPr>
            </a:lvl2pPr>
            <a:lvl3pPr lvl="2">
              <a:spcBef>
                <a:spcPts val="0"/>
              </a:spcBef>
              <a:spcAft>
                <a:spcPts val="0"/>
              </a:spcAft>
              <a:buClr>
                <a:schemeClr val="dk2"/>
              </a:buClr>
              <a:buSzPts val="2800"/>
              <a:buNone/>
              <a:defRPr sz="2800">
                <a:solidFill>
                  <a:schemeClr val="dk2"/>
                </a:solidFill>
              </a:defRPr>
            </a:lvl3pPr>
            <a:lvl4pPr lvl="3">
              <a:spcBef>
                <a:spcPts val="0"/>
              </a:spcBef>
              <a:spcAft>
                <a:spcPts val="0"/>
              </a:spcAft>
              <a:buClr>
                <a:schemeClr val="dk2"/>
              </a:buClr>
              <a:buSzPts val="2800"/>
              <a:buNone/>
              <a:defRPr sz="2800">
                <a:solidFill>
                  <a:schemeClr val="dk2"/>
                </a:solidFill>
              </a:defRPr>
            </a:lvl4pPr>
            <a:lvl5pPr lvl="4">
              <a:spcBef>
                <a:spcPts val="0"/>
              </a:spcBef>
              <a:spcAft>
                <a:spcPts val="0"/>
              </a:spcAft>
              <a:buClr>
                <a:schemeClr val="dk2"/>
              </a:buClr>
              <a:buSzPts val="2800"/>
              <a:buNone/>
              <a:defRPr sz="2800">
                <a:solidFill>
                  <a:schemeClr val="dk2"/>
                </a:solidFill>
              </a:defRPr>
            </a:lvl5pPr>
            <a:lvl6pPr lvl="5">
              <a:spcBef>
                <a:spcPts val="0"/>
              </a:spcBef>
              <a:spcAft>
                <a:spcPts val="0"/>
              </a:spcAft>
              <a:buClr>
                <a:schemeClr val="dk2"/>
              </a:buClr>
              <a:buSzPts val="2800"/>
              <a:buNone/>
              <a:defRPr sz="2800">
                <a:solidFill>
                  <a:schemeClr val="dk2"/>
                </a:solidFill>
              </a:defRPr>
            </a:lvl6pPr>
            <a:lvl7pPr lvl="6">
              <a:spcBef>
                <a:spcPts val="0"/>
              </a:spcBef>
              <a:spcAft>
                <a:spcPts val="0"/>
              </a:spcAft>
              <a:buClr>
                <a:schemeClr val="dk2"/>
              </a:buClr>
              <a:buSzPts val="2800"/>
              <a:buNone/>
              <a:defRPr sz="2800">
                <a:solidFill>
                  <a:schemeClr val="dk2"/>
                </a:solidFill>
              </a:defRPr>
            </a:lvl7pPr>
            <a:lvl8pPr lvl="7">
              <a:spcBef>
                <a:spcPts val="0"/>
              </a:spcBef>
              <a:spcAft>
                <a:spcPts val="0"/>
              </a:spcAft>
              <a:buClr>
                <a:schemeClr val="dk2"/>
              </a:buClr>
              <a:buSzPts val="2800"/>
              <a:buNone/>
              <a:defRPr sz="2800">
                <a:solidFill>
                  <a:schemeClr val="dk2"/>
                </a:solidFill>
              </a:defRPr>
            </a:lvl8pPr>
            <a:lvl9pPr lvl="8">
              <a:spcBef>
                <a:spcPts val="0"/>
              </a:spcBef>
              <a:spcAft>
                <a:spcPts val="0"/>
              </a:spcAft>
              <a:buClr>
                <a:schemeClr val="dk2"/>
              </a:buClr>
              <a:buSzPts val="2800"/>
              <a:buNone/>
              <a:defRPr sz="2800">
                <a:solidFill>
                  <a:schemeClr val="dk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Roboto"/>
              <a:buChar char="●"/>
              <a:defRPr sz="1800">
                <a:solidFill>
                  <a:schemeClr val="dk2"/>
                </a:solidFill>
                <a:latin typeface="Roboto"/>
                <a:ea typeface="Roboto"/>
                <a:cs typeface="Roboto"/>
                <a:sym typeface="Roboto"/>
              </a:defRPr>
            </a:lvl1pPr>
            <a:lvl2pPr marL="914400" lvl="1"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2pPr>
            <a:lvl3pPr marL="1371600" lvl="2"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3pPr>
            <a:lvl4pPr marL="1828800" lvl="3"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4pPr>
            <a:lvl5pPr marL="2286000" lvl="4"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5pPr>
            <a:lvl6pPr marL="2743200" lvl="5"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6pPr>
            <a:lvl7pPr marL="3200400" lvl="6"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7pPr>
            <a:lvl8pPr marL="3657600" lvl="7" indent="-342900">
              <a:lnSpc>
                <a:spcPct val="115000"/>
              </a:lnSpc>
              <a:spcBef>
                <a:spcPts val="1600"/>
              </a:spcBef>
              <a:spcAft>
                <a:spcPts val="0"/>
              </a:spcAft>
              <a:buClr>
                <a:schemeClr val="dk2"/>
              </a:buClr>
              <a:buSzPts val="1800"/>
              <a:buFont typeface="Roboto"/>
              <a:buChar char="○"/>
              <a:defRPr sz="1800">
                <a:solidFill>
                  <a:schemeClr val="dk2"/>
                </a:solidFill>
                <a:latin typeface="Roboto"/>
                <a:ea typeface="Roboto"/>
                <a:cs typeface="Roboto"/>
                <a:sym typeface="Roboto"/>
              </a:defRPr>
            </a:lvl8pPr>
            <a:lvl9pPr marL="4114800" lvl="8" indent="-342900">
              <a:lnSpc>
                <a:spcPct val="115000"/>
              </a:lnSpc>
              <a:spcBef>
                <a:spcPts val="1600"/>
              </a:spcBef>
              <a:spcAft>
                <a:spcPts val="1600"/>
              </a:spcAft>
              <a:buClr>
                <a:schemeClr val="dk2"/>
              </a:buClr>
              <a:buSzPts val="1800"/>
              <a:buFont typeface="Roboto"/>
              <a:buChar char="■"/>
              <a:defRPr sz="1800">
                <a:solidFill>
                  <a:schemeClr val="dk2"/>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4" r:id="rId6"/>
    <p:sldLayoutId id="2147483655" r:id="rId7"/>
    <p:sldLayoutId id="2147483658" r:id="rId8"/>
    <p:sldLayoutId id="2147483659" r:id="rId9"/>
    <p:sldLayoutId id="2147483660" r:id="rId10"/>
    <p:sldLayoutId id="2147483661" r:id="rId11"/>
    <p:sldLayoutId id="2147483667" r:id="rId12"/>
    <p:sldLayoutId id="2147483668" r:id="rId13"/>
    <p:sldLayoutId id="2147483669"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ise.ro/wp-content/uploads/2017/01/Istorie.pdf"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hyperlink" Target="https://programe.ise.ro/" TargetMode="External"/><Relationship Id="rId4" Type="http://schemas.openxmlformats.org/officeDocument/2006/relationships/hyperlink" Target="https://www.ise.ro/wp-content/uploads/2017/01/Educatie-sociala.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hyperlink" Target="http://www.socio-umane.ro/page.php?6" TargetMode="External"/><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hyperlink" Target="https://programe.ise.ro/"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s://www.educred.ro/programe-scolare-pentru-optionale-integrate/"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2.xml"/><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42"/>
          <p:cNvSpPr txBox="1">
            <a:spLocks noGrp="1"/>
          </p:cNvSpPr>
          <p:nvPr>
            <p:ph type="ctrTitle"/>
          </p:nvPr>
        </p:nvSpPr>
        <p:spPr>
          <a:xfrm>
            <a:off x="4324352" y="857218"/>
            <a:ext cx="4472317" cy="1850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ro-RO" sz="3200" b="1" dirty="0" smtClean="0">
                <a:solidFill>
                  <a:schemeClr val="dk2"/>
                </a:solidFill>
              </a:rPr>
              <a:t>Consfătuiri județene ale profesorilor de istorie și discipline </a:t>
            </a:r>
            <a:r>
              <a:rPr lang="ro-RO" sz="3200" b="1" dirty="0" err="1" smtClean="0">
                <a:solidFill>
                  <a:schemeClr val="dk2"/>
                </a:solidFill>
              </a:rPr>
              <a:t>socio</a:t>
            </a:r>
            <a:r>
              <a:rPr lang="ro-RO" sz="3200" b="1" dirty="0" smtClean="0">
                <a:solidFill>
                  <a:schemeClr val="dk2"/>
                </a:solidFill>
              </a:rPr>
              <a:t>-umane</a:t>
            </a:r>
            <a:endParaRPr sz="3200" dirty="0">
              <a:solidFill>
                <a:schemeClr val="dk2"/>
              </a:solidFill>
            </a:endParaRPr>
          </a:p>
        </p:txBody>
      </p:sp>
      <p:sp>
        <p:nvSpPr>
          <p:cNvPr id="443" name="Google Shape;443;p42"/>
          <p:cNvSpPr txBox="1">
            <a:spLocks noGrp="1"/>
          </p:cNvSpPr>
          <p:nvPr>
            <p:ph type="subTitle" idx="1"/>
          </p:nvPr>
        </p:nvSpPr>
        <p:spPr>
          <a:xfrm>
            <a:off x="5562775" y="3062763"/>
            <a:ext cx="2867100" cy="792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ro-RO" dirty="0" smtClean="0"/>
              <a:t>21 septembrie 2023</a:t>
            </a:r>
            <a:endParaRPr dirty="0"/>
          </a:p>
        </p:txBody>
      </p:sp>
      <p:grpSp>
        <p:nvGrpSpPr>
          <p:cNvPr id="444" name="Google Shape;444;p42"/>
          <p:cNvGrpSpPr/>
          <p:nvPr/>
        </p:nvGrpSpPr>
        <p:grpSpPr>
          <a:xfrm>
            <a:off x="637993" y="2365488"/>
            <a:ext cx="4048654" cy="2351539"/>
            <a:chOff x="953187" y="2352950"/>
            <a:chExt cx="4174300" cy="2424517"/>
          </a:xfrm>
        </p:grpSpPr>
        <p:sp>
          <p:nvSpPr>
            <p:cNvPr id="445" name="Google Shape;445;p42"/>
            <p:cNvSpPr/>
            <p:nvPr/>
          </p:nvSpPr>
          <p:spPr>
            <a:xfrm>
              <a:off x="953187" y="4251247"/>
              <a:ext cx="4174300" cy="526220"/>
            </a:xfrm>
            <a:custGeom>
              <a:avLst/>
              <a:gdLst/>
              <a:ahLst/>
              <a:cxnLst/>
              <a:rect l="l" t="t" r="r" b="b"/>
              <a:pathLst>
                <a:path w="166972" h="15234" extrusionOk="0">
                  <a:moveTo>
                    <a:pt x="83486" y="1"/>
                  </a:moveTo>
                  <a:cubicBezTo>
                    <a:pt x="37370" y="1"/>
                    <a:pt x="1" y="3411"/>
                    <a:pt x="1" y="7617"/>
                  </a:cubicBezTo>
                  <a:cubicBezTo>
                    <a:pt x="1" y="11823"/>
                    <a:pt x="37370" y="15233"/>
                    <a:pt x="83486" y="15233"/>
                  </a:cubicBezTo>
                  <a:cubicBezTo>
                    <a:pt x="129602" y="15233"/>
                    <a:pt x="166971" y="11823"/>
                    <a:pt x="166971" y="7617"/>
                  </a:cubicBezTo>
                  <a:cubicBezTo>
                    <a:pt x="166971" y="3411"/>
                    <a:pt x="129602" y="1"/>
                    <a:pt x="834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2"/>
            <p:cNvSpPr/>
            <p:nvPr/>
          </p:nvSpPr>
          <p:spPr>
            <a:xfrm>
              <a:off x="3151725" y="3745425"/>
              <a:ext cx="1626850" cy="696250"/>
            </a:xfrm>
            <a:custGeom>
              <a:avLst/>
              <a:gdLst/>
              <a:ahLst/>
              <a:cxnLst/>
              <a:rect l="l" t="t" r="r" b="b"/>
              <a:pathLst>
                <a:path w="65074" h="27850" extrusionOk="0">
                  <a:moveTo>
                    <a:pt x="1" y="1"/>
                  </a:moveTo>
                  <a:lnTo>
                    <a:pt x="1" y="27850"/>
                  </a:lnTo>
                  <a:lnTo>
                    <a:pt x="65073" y="27850"/>
                  </a:lnTo>
                  <a:lnTo>
                    <a:pt x="65073" y="25025"/>
                  </a:lnTo>
                  <a:lnTo>
                    <a:pt x="56808" y="25025"/>
                  </a:lnTo>
                  <a:lnTo>
                    <a:pt x="56808" y="2825"/>
                  </a:lnTo>
                  <a:lnTo>
                    <a:pt x="65073" y="2825"/>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2"/>
            <p:cNvSpPr/>
            <p:nvPr/>
          </p:nvSpPr>
          <p:spPr>
            <a:xfrm>
              <a:off x="1524925" y="3745425"/>
              <a:ext cx="1626825" cy="696250"/>
            </a:xfrm>
            <a:custGeom>
              <a:avLst/>
              <a:gdLst/>
              <a:ahLst/>
              <a:cxnLst/>
              <a:rect l="l" t="t" r="r" b="b"/>
              <a:pathLst>
                <a:path w="65073" h="27850" extrusionOk="0">
                  <a:moveTo>
                    <a:pt x="0" y="1"/>
                  </a:moveTo>
                  <a:lnTo>
                    <a:pt x="0" y="27850"/>
                  </a:lnTo>
                  <a:lnTo>
                    <a:pt x="65073" y="27850"/>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2"/>
            <p:cNvSpPr/>
            <p:nvPr/>
          </p:nvSpPr>
          <p:spPr>
            <a:xfrm>
              <a:off x="1371125" y="3745425"/>
              <a:ext cx="308125" cy="696250"/>
            </a:xfrm>
            <a:custGeom>
              <a:avLst/>
              <a:gdLst/>
              <a:ahLst/>
              <a:cxnLst/>
              <a:rect l="l" t="t" r="r" b="b"/>
              <a:pathLst>
                <a:path w="12325" h="27850" extrusionOk="0">
                  <a:moveTo>
                    <a:pt x="6152" y="1"/>
                  </a:moveTo>
                  <a:cubicBezTo>
                    <a:pt x="2763" y="1"/>
                    <a:pt x="1" y="6236"/>
                    <a:pt x="1" y="13936"/>
                  </a:cubicBezTo>
                  <a:cubicBezTo>
                    <a:pt x="1" y="21615"/>
                    <a:pt x="2763" y="27850"/>
                    <a:pt x="6152" y="27850"/>
                  </a:cubicBezTo>
                  <a:cubicBezTo>
                    <a:pt x="9563" y="27850"/>
                    <a:pt x="12325" y="21615"/>
                    <a:pt x="12325" y="13936"/>
                  </a:cubicBezTo>
                  <a:cubicBezTo>
                    <a:pt x="12325" y="6236"/>
                    <a:pt x="9563"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2"/>
            <p:cNvSpPr/>
            <p:nvPr/>
          </p:nvSpPr>
          <p:spPr>
            <a:xfrm>
              <a:off x="2992725" y="3745425"/>
              <a:ext cx="307600" cy="696250"/>
            </a:xfrm>
            <a:custGeom>
              <a:avLst/>
              <a:gdLst/>
              <a:ahLst/>
              <a:cxnLst/>
              <a:rect l="l" t="t" r="r" b="b"/>
              <a:pathLst>
                <a:path w="12304" h="27850" extrusionOk="0">
                  <a:moveTo>
                    <a:pt x="6152" y="1"/>
                  </a:moveTo>
                  <a:cubicBezTo>
                    <a:pt x="2741" y="1"/>
                    <a:pt x="0" y="6236"/>
                    <a:pt x="0" y="13936"/>
                  </a:cubicBezTo>
                  <a:cubicBezTo>
                    <a:pt x="0" y="21615"/>
                    <a:pt x="2741" y="27850"/>
                    <a:pt x="6152" y="27850"/>
                  </a:cubicBezTo>
                  <a:cubicBezTo>
                    <a:pt x="9541" y="27850"/>
                    <a:pt x="12303" y="21615"/>
                    <a:pt x="12303" y="13936"/>
                  </a:cubicBezTo>
                  <a:cubicBezTo>
                    <a:pt x="12303" y="6236"/>
                    <a:pt x="9541"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2"/>
            <p:cNvSpPr/>
            <p:nvPr/>
          </p:nvSpPr>
          <p:spPr>
            <a:xfrm>
              <a:off x="3099950" y="3816050"/>
              <a:ext cx="245350" cy="555025"/>
            </a:xfrm>
            <a:custGeom>
              <a:avLst/>
              <a:gdLst/>
              <a:ahLst/>
              <a:cxnLst/>
              <a:rect l="l" t="t" r="r" b="b"/>
              <a:pathLst>
                <a:path w="9814" h="22201" extrusionOk="0">
                  <a:moveTo>
                    <a:pt x="4917" y="0"/>
                  </a:moveTo>
                  <a:cubicBezTo>
                    <a:pt x="2197" y="0"/>
                    <a:pt x="0" y="4980"/>
                    <a:pt x="0" y="11111"/>
                  </a:cubicBezTo>
                  <a:cubicBezTo>
                    <a:pt x="0" y="17241"/>
                    <a:pt x="2197" y="22200"/>
                    <a:pt x="4917" y="22200"/>
                  </a:cubicBezTo>
                  <a:cubicBezTo>
                    <a:pt x="7617" y="22200"/>
                    <a:pt x="9814" y="17241"/>
                    <a:pt x="9814" y="11111"/>
                  </a:cubicBezTo>
                  <a:cubicBezTo>
                    <a:pt x="9814" y="4980"/>
                    <a:pt x="7617" y="0"/>
                    <a:pt x="49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2"/>
            <p:cNvSpPr/>
            <p:nvPr/>
          </p:nvSpPr>
          <p:spPr>
            <a:xfrm>
              <a:off x="3222875" y="3816050"/>
              <a:ext cx="1497100" cy="555025"/>
            </a:xfrm>
            <a:custGeom>
              <a:avLst/>
              <a:gdLst/>
              <a:ahLst/>
              <a:cxnLst/>
              <a:rect l="l" t="t" r="r" b="b"/>
              <a:pathLst>
                <a:path w="59884" h="22201" extrusionOk="0">
                  <a:moveTo>
                    <a:pt x="0" y="0"/>
                  </a:moveTo>
                  <a:lnTo>
                    <a:pt x="0" y="22200"/>
                  </a:lnTo>
                  <a:lnTo>
                    <a:pt x="59884" y="22200"/>
                  </a:lnTo>
                  <a:cubicBezTo>
                    <a:pt x="58587" y="22200"/>
                    <a:pt x="57519" y="17241"/>
                    <a:pt x="57519" y="11111"/>
                  </a:cubicBezTo>
                  <a:cubicBezTo>
                    <a:pt x="57519" y="4980"/>
                    <a:pt x="58587" y="0"/>
                    <a:pt x="598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2"/>
            <p:cNvSpPr/>
            <p:nvPr/>
          </p:nvSpPr>
          <p:spPr>
            <a:xfrm>
              <a:off x="4753950" y="3745425"/>
              <a:ext cx="49200" cy="70650"/>
            </a:xfrm>
            <a:custGeom>
              <a:avLst/>
              <a:gdLst/>
              <a:ahLst/>
              <a:cxnLst/>
              <a:rect l="l" t="t" r="r" b="b"/>
              <a:pathLst>
                <a:path w="1968" h="2826" extrusionOk="0">
                  <a:moveTo>
                    <a:pt x="984" y="1"/>
                  </a:moveTo>
                  <a:cubicBezTo>
                    <a:pt x="440" y="1"/>
                    <a:pt x="1" y="628"/>
                    <a:pt x="1" y="1423"/>
                  </a:cubicBezTo>
                  <a:cubicBezTo>
                    <a:pt x="1" y="2198"/>
                    <a:pt x="440" y="2825"/>
                    <a:pt x="984" y="2825"/>
                  </a:cubicBezTo>
                  <a:cubicBezTo>
                    <a:pt x="1528" y="2825"/>
                    <a:pt x="1968" y="2198"/>
                    <a:pt x="1968" y="1423"/>
                  </a:cubicBezTo>
                  <a:cubicBezTo>
                    <a:pt x="1968" y="628"/>
                    <a:pt x="1528" y="1"/>
                    <a:pt x="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2"/>
            <p:cNvSpPr/>
            <p:nvPr/>
          </p:nvSpPr>
          <p:spPr>
            <a:xfrm>
              <a:off x="4753950" y="4371050"/>
              <a:ext cx="49200" cy="70625"/>
            </a:xfrm>
            <a:custGeom>
              <a:avLst/>
              <a:gdLst/>
              <a:ahLst/>
              <a:cxnLst/>
              <a:rect l="l" t="t" r="r" b="b"/>
              <a:pathLst>
                <a:path w="1968" h="2825" extrusionOk="0">
                  <a:moveTo>
                    <a:pt x="984" y="0"/>
                  </a:moveTo>
                  <a:cubicBezTo>
                    <a:pt x="440" y="0"/>
                    <a:pt x="1" y="628"/>
                    <a:pt x="1" y="1423"/>
                  </a:cubicBezTo>
                  <a:cubicBezTo>
                    <a:pt x="1" y="2197"/>
                    <a:pt x="440" y="2825"/>
                    <a:pt x="984" y="2825"/>
                  </a:cubicBezTo>
                  <a:cubicBezTo>
                    <a:pt x="1528" y="2825"/>
                    <a:pt x="1968" y="2197"/>
                    <a:pt x="1968" y="1423"/>
                  </a:cubicBezTo>
                  <a:cubicBezTo>
                    <a:pt x="1968" y="628"/>
                    <a:pt x="1528" y="0"/>
                    <a:pt x="9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2"/>
            <p:cNvSpPr/>
            <p:nvPr/>
          </p:nvSpPr>
          <p:spPr>
            <a:xfrm>
              <a:off x="3345275" y="3941600"/>
              <a:ext cx="205075" cy="320675"/>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2"/>
            <p:cNvSpPr/>
            <p:nvPr/>
          </p:nvSpPr>
          <p:spPr>
            <a:xfrm>
              <a:off x="2862975" y="3049200"/>
              <a:ext cx="1626850" cy="696250"/>
            </a:xfrm>
            <a:custGeom>
              <a:avLst/>
              <a:gdLst/>
              <a:ahLst/>
              <a:cxnLst/>
              <a:rect l="l" t="t" r="r" b="b"/>
              <a:pathLst>
                <a:path w="65074" h="27850" extrusionOk="0">
                  <a:moveTo>
                    <a:pt x="1" y="0"/>
                  </a:moveTo>
                  <a:lnTo>
                    <a:pt x="1" y="27850"/>
                  </a:lnTo>
                  <a:lnTo>
                    <a:pt x="65073" y="27850"/>
                  </a:lnTo>
                  <a:lnTo>
                    <a:pt x="65073" y="25025"/>
                  </a:lnTo>
                  <a:lnTo>
                    <a:pt x="56809" y="25025"/>
                  </a:lnTo>
                  <a:lnTo>
                    <a:pt x="56809" y="2825"/>
                  </a:lnTo>
                  <a:lnTo>
                    <a:pt x="65073" y="2825"/>
                  </a:lnTo>
                  <a:lnTo>
                    <a:pt x="65073" y="0"/>
                  </a:ln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2"/>
            <p:cNvSpPr/>
            <p:nvPr/>
          </p:nvSpPr>
          <p:spPr>
            <a:xfrm>
              <a:off x="1236175" y="3049200"/>
              <a:ext cx="1626825" cy="696250"/>
            </a:xfrm>
            <a:custGeom>
              <a:avLst/>
              <a:gdLst/>
              <a:ahLst/>
              <a:cxnLst/>
              <a:rect l="l" t="t" r="r" b="b"/>
              <a:pathLst>
                <a:path w="65073" h="27850" extrusionOk="0">
                  <a:moveTo>
                    <a:pt x="1" y="0"/>
                  </a:moveTo>
                  <a:lnTo>
                    <a:pt x="1" y="27850"/>
                  </a:lnTo>
                  <a:lnTo>
                    <a:pt x="65073" y="27850"/>
                  </a:lnTo>
                  <a:lnTo>
                    <a:pt x="650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2"/>
            <p:cNvSpPr/>
            <p:nvPr/>
          </p:nvSpPr>
          <p:spPr>
            <a:xfrm>
              <a:off x="1082375" y="3049200"/>
              <a:ext cx="307625" cy="696250"/>
            </a:xfrm>
            <a:custGeom>
              <a:avLst/>
              <a:gdLst/>
              <a:ahLst/>
              <a:cxnLst/>
              <a:rect l="l" t="t" r="r" b="b"/>
              <a:pathLst>
                <a:path w="12305" h="27850" extrusionOk="0">
                  <a:moveTo>
                    <a:pt x="6153" y="0"/>
                  </a:moveTo>
                  <a:cubicBezTo>
                    <a:pt x="2763" y="0"/>
                    <a:pt x="1" y="6236"/>
                    <a:pt x="1" y="13915"/>
                  </a:cubicBezTo>
                  <a:cubicBezTo>
                    <a:pt x="1" y="21614"/>
                    <a:pt x="2763" y="27850"/>
                    <a:pt x="6153" y="27850"/>
                  </a:cubicBezTo>
                  <a:cubicBezTo>
                    <a:pt x="9563" y="27850"/>
                    <a:pt x="12304" y="21614"/>
                    <a:pt x="12304" y="13915"/>
                  </a:cubicBezTo>
                  <a:cubicBezTo>
                    <a:pt x="12304" y="6236"/>
                    <a:pt x="9563" y="0"/>
                    <a:pt x="61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2"/>
            <p:cNvSpPr/>
            <p:nvPr/>
          </p:nvSpPr>
          <p:spPr>
            <a:xfrm>
              <a:off x="2703450" y="3049200"/>
              <a:ext cx="308125" cy="696250"/>
            </a:xfrm>
            <a:custGeom>
              <a:avLst/>
              <a:gdLst/>
              <a:ahLst/>
              <a:cxnLst/>
              <a:rect l="l" t="t" r="r" b="b"/>
              <a:pathLst>
                <a:path w="12325" h="27850" extrusionOk="0">
                  <a:moveTo>
                    <a:pt x="6173" y="0"/>
                  </a:moveTo>
                  <a:cubicBezTo>
                    <a:pt x="2762" y="0"/>
                    <a:pt x="0" y="6236"/>
                    <a:pt x="0" y="13915"/>
                  </a:cubicBezTo>
                  <a:cubicBezTo>
                    <a:pt x="0" y="21614"/>
                    <a:pt x="2762" y="27850"/>
                    <a:pt x="6173" y="27850"/>
                  </a:cubicBezTo>
                  <a:cubicBezTo>
                    <a:pt x="9562" y="27850"/>
                    <a:pt x="12324" y="21614"/>
                    <a:pt x="12324" y="13915"/>
                  </a:cubicBezTo>
                  <a:cubicBezTo>
                    <a:pt x="12324" y="6236"/>
                    <a:pt x="9562" y="0"/>
                    <a:pt x="6173"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2"/>
            <p:cNvSpPr/>
            <p:nvPr/>
          </p:nvSpPr>
          <p:spPr>
            <a:xfrm>
              <a:off x="2811200" y="3119825"/>
              <a:ext cx="245350" cy="555000"/>
            </a:xfrm>
            <a:custGeom>
              <a:avLst/>
              <a:gdLst/>
              <a:ahLst/>
              <a:cxnLst/>
              <a:rect l="l" t="t" r="r" b="b"/>
              <a:pathLst>
                <a:path w="9814" h="22200" extrusionOk="0">
                  <a:moveTo>
                    <a:pt x="4897" y="0"/>
                  </a:moveTo>
                  <a:cubicBezTo>
                    <a:pt x="2198" y="0"/>
                    <a:pt x="1" y="4959"/>
                    <a:pt x="1" y="11090"/>
                  </a:cubicBezTo>
                  <a:cubicBezTo>
                    <a:pt x="1" y="17220"/>
                    <a:pt x="2198" y="22200"/>
                    <a:pt x="4897" y="22200"/>
                  </a:cubicBezTo>
                  <a:cubicBezTo>
                    <a:pt x="7617" y="22200"/>
                    <a:pt x="9814" y="17220"/>
                    <a:pt x="9814" y="11090"/>
                  </a:cubicBezTo>
                  <a:cubicBezTo>
                    <a:pt x="9814" y="4959"/>
                    <a:pt x="7617" y="0"/>
                    <a:pt x="4897"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2"/>
            <p:cNvSpPr/>
            <p:nvPr/>
          </p:nvSpPr>
          <p:spPr>
            <a:xfrm>
              <a:off x="2933600" y="3119825"/>
              <a:ext cx="1497125" cy="555000"/>
            </a:xfrm>
            <a:custGeom>
              <a:avLst/>
              <a:gdLst/>
              <a:ahLst/>
              <a:cxnLst/>
              <a:rect l="l" t="t" r="r" b="b"/>
              <a:pathLst>
                <a:path w="59885" h="22200" extrusionOk="0">
                  <a:moveTo>
                    <a:pt x="1" y="0"/>
                  </a:moveTo>
                  <a:lnTo>
                    <a:pt x="1" y="22200"/>
                  </a:lnTo>
                  <a:lnTo>
                    <a:pt x="59884" y="22200"/>
                  </a:lnTo>
                  <a:cubicBezTo>
                    <a:pt x="58587" y="22200"/>
                    <a:pt x="57541" y="17220"/>
                    <a:pt x="57541" y="11090"/>
                  </a:cubicBezTo>
                  <a:cubicBezTo>
                    <a:pt x="57541" y="4980"/>
                    <a:pt x="58587" y="0"/>
                    <a:pt x="59884"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2"/>
            <p:cNvSpPr/>
            <p:nvPr/>
          </p:nvSpPr>
          <p:spPr>
            <a:xfrm>
              <a:off x="4465225" y="3049200"/>
              <a:ext cx="48650" cy="70625"/>
            </a:xfrm>
            <a:custGeom>
              <a:avLst/>
              <a:gdLst/>
              <a:ahLst/>
              <a:cxnLst/>
              <a:rect l="l" t="t" r="r" b="b"/>
              <a:pathLst>
                <a:path w="1946" h="2825" extrusionOk="0">
                  <a:moveTo>
                    <a:pt x="983" y="0"/>
                  </a:moveTo>
                  <a:cubicBezTo>
                    <a:pt x="439" y="0"/>
                    <a:pt x="0" y="628"/>
                    <a:pt x="0" y="1402"/>
                  </a:cubicBezTo>
                  <a:cubicBezTo>
                    <a:pt x="0" y="2197"/>
                    <a:pt x="439" y="2825"/>
                    <a:pt x="983" y="2825"/>
                  </a:cubicBezTo>
                  <a:cubicBezTo>
                    <a:pt x="1507" y="2825"/>
                    <a:pt x="1946" y="2197"/>
                    <a:pt x="1946" y="1402"/>
                  </a:cubicBezTo>
                  <a:cubicBezTo>
                    <a:pt x="1946" y="628"/>
                    <a:pt x="1507" y="0"/>
                    <a:pt x="983" y="0"/>
                  </a:cubicBez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2"/>
            <p:cNvSpPr/>
            <p:nvPr/>
          </p:nvSpPr>
          <p:spPr>
            <a:xfrm>
              <a:off x="4465225" y="3674800"/>
              <a:ext cx="49175" cy="70650"/>
            </a:xfrm>
            <a:custGeom>
              <a:avLst/>
              <a:gdLst/>
              <a:ahLst/>
              <a:cxnLst/>
              <a:rect l="l" t="t" r="r" b="b"/>
              <a:pathLst>
                <a:path w="1967" h="2826" extrusionOk="0">
                  <a:moveTo>
                    <a:pt x="983" y="1"/>
                  </a:moveTo>
                  <a:cubicBezTo>
                    <a:pt x="439" y="1"/>
                    <a:pt x="0" y="629"/>
                    <a:pt x="0" y="1403"/>
                  </a:cubicBezTo>
                  <a:cubicBezTo>
                    <a:pt x="0" y="2198"/>
                    <a:pt x="439" y="2826"/>
                    <a:pt x="983" y="2826"/>
                  </a:cubicBezTo>
                  <a:cubicBezTo>
                    <a:pt x="1527" y="2826"/>
                    <a:pt x="1967" y="2198"/>
                    <a:pt x="1967" y="1403"/>
                  </a:cubicBezTo>
                  <a:cubicBezTo>
                    <a:pt x="1967" y="629"/>
                    <a:pt x="1527" y="1"/>
                    <a:pt x="9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2"/>
            <p:cNvSpPr/>
            <p:nvPr/>
          </p:nvSpPr>
          <p:spPr>
            <a:xfrm>
              <a:off x="3347375" y="2352950"/>
              <a:ext cx="1626300" cy="696275"/>
            </a:xfrm>
            <a:custGeom>
              <a:avLst/>
              <a:gdLst/>
              <a:ahLst/>
              <a:cxnLst/>
              <a:rect l="l" t="t" r="r" b="b"/>
              <a:pathLst>
                <a:path w="65052" h="27851" extrusionOk="0">
                  <a:moveTo>
                    <a:pt x="0" y="1"/>
                  </a:moveTo>
                  <a:lnTo>
                    <a:pt x="0" y="27850"/>
                  </a:lnTo>
                  <a:lnTo>
                    <a:pt x="65052" y="27850"/>
                  </a:lnTo>
                  <a:lnTo>
                    <a:pt x="65052" y="25005"/>
                  </a:lnTo>
                  <a:lnTo>
                    <a:pt x="56787" y="25005"/>
                  </a:lnTo>
                  <a:lnTo>
                    <a:pt x="56787" y="2826"/>
                  </a:lnTo>
                  <a:lnTo>
                    <a:pt x="65052" y="2826"/>
                  </a:lnTo>
                  <a:lnTo>
                    <a:pt x="65052" y="1"/>
                  </a:ln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2"/>
            <p:cNvSpPr/>
            <p:nvPr/>
          </p:nvSpPr>
          <p:spPr>
            <a:xfrm>
              <a:off x="1720550" y="2352950"/>
              <a:ext cx="1626325" cy="696275"/>
            </a:xfrm>
            <a:custGeom>
              <a:avLst/>
              <a:gdLst/>
              <a:ahLst/>
              <a:cxnLst/>
              <a:rect l="l" t="t" r="r" b="b"/>
              <a:pathLst>
                <a:path w="65053" h="27851" extrusionOk="0">
                  <a:moveTo>
                    <a:pt x="1" y="1"/>
                  </a:moveTo>
                  <a:lnTo>
                    <a:pt x="1" y="27850"/>
                  </a:lnTo>
                  <a:lnTo>
                    <a:pt x="65052" y="27850"/>
                  </a:lnTo>
                  <a:lnTo>
                    <a:pt x="650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2"/>
            <p:cNvSpPr/>
            <p:nvPr/>
          </p:nvSpPr>
          <p:spPr>
            <a:xfrm>
              <a:off x="1566250" y="2352950"/>
              <a:ext cx="308125" cy="696275"/>
            </a:xfrm>
            <a:custGeom>
              <a:avLst/>
              <a:gdLst/>
              <a:ahLst/>
              <a:cxnLst/>
              <a:rect l="l" t="t" r="r" b="b"/>
              <a:pathLst>
                <a:path w="12325" h="27851" extrusionOk="0">
                  <a:moveTo>
                    <a:pt x="6173" y="1"/>
                  </a:moveTo>
                  <a:cubicBezTo>
                    <a:pt x="2762" y="1"/>
                    <a:pt x="0" y="6236"/>
                    <a:pt x="0" y="13915"/>
                  </a:cubicBezTo>
                  <a:cubicBezTo>
                    <a:pt x="0" y="21615"/>
                    <a:pt x="2762" y="27850"/>
                    <a:pt x="6173" y="27850"/>
                  </a:cubicBezTo>
                  <a:cubicBezTo>
                    <a:pt x="9562" y="27850"/>
                    <a:pt x="12324" y="21615"/>
                    <a:pt x="12324" y="13915"/>
                  </a:cubicBezTo>
                  <a:cubicBezTo>
                    <a:pt x="12324" y="6236"/>
                    <a:pt x="9562" y="1"/>
                    <a:pt x="61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2"/>
            <p:cNvSpPr/>
            <p:nvPr/>
          </p:nvSpPr>
          <p:spPr>
            <a:xfrm>
              <a:off x="3187825" y="2352950"/>
              <a:ext cx="307600" cy="696275"/>
            </a:xfrm>
            <a:custGeom>
              <a:avLst/>
              <a:gdLst/>
              <a:ahLst/>
              <a:cxnLst/>
              <a:rect l="l" t="t" r="r" b="b"/>
              <a:pathLst>
                <a:path w="12304" h="27851" extrusionOk="0">
                  <a:moveTo>
                    <a:pt x="6152" y="1"/>
                  </a:moveTo>
                  <a:cubicBezTo>
                    <a:pt x="2762" y="1"/>
                    <a:pt x="1" y="6236"/>
                    <a:pt x="1" y="13915"/>
                  </a:cubicBezTo>
                  <a:cubicBezTo>
                    <a:pt x="1" y="21615"/>
                    <a:pt x="2762" y="27850"/>
                    <a:pt x="6152" y="27850"/>
                  </a:cubicBezTo>
                  <a:cubicBezTo>
                    <a:pt x="9563" y="27850"/>
                    <a:pt x="12304" y="21615"/>
                    <a:pt x="12304" y="13915"/>
                  </a:cubicBezTo>
                  <a:cubicBezTo>
                    <a:pt x="12304" y="6236"/>
                    <a:pt x="9563" y="1"/>
                    <a:pt x="6152" y="1"/>
                  </a:cubicBez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2"/>
            <p:cNvSpPr/>
            <p:nvPr/>
          </p:nvSpPr>
          <p:spPr>
            <a:xfrm>
              <a:off x="3295050" y="2423575"/>
              <a:ext cx="245375" cy="555025"/>
            </a:xfrm>
            <a:custGeom>
              <a:avLst/>
              <a:gdLst/>
              <a:ahLst/>
              <a:cxnLst/>
              <a:rect l="l" t="t" r="r" b="b"/>
              <a:pathLst>
                <a:path w="9815" h="22201" extrusionOk="0">
                  <a:moveTo>
                    <a:pt x="4918" y="1"/>
                  </a:moveTo>
                  <a:cubicBezTo>
                    <a:pt x="2198" y="1"/>
                    <a:pt x="1" y="4960"/>
                    <a:pt x="1" y="11090"/>
                  </a:cubicBezTo>
                  <a:cubicBezTo>
                    <a:pt x="1" y="17221"/>
                    <a:pt x="2198" y="22201"/>
                    <a:pt x="4918" y="22201"/>
                  </a:cubicBezTo>
                  <a:cubicBezTo>
                    <a:pt x="7617" y="22201"/>
                    <a:pt x="9814" y="17221"/>
                    <a:pt x="9814" y="11090"/>
                  </a:cubicBezTo>
                  <a:cubicBezTo>
                    <a:pt x="9814" y="4960"/>
                    <a:pt x="7617" y="1"/>
                    <a:pt x="49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2"/>
            <p:cNvSpPr/>
            <p:nvPr/>
          </p:nvSpPr>
          <p:spPr>
            <a:xfrm>
              <a:off x="3417975" y="2423575"/>
              <a:ext cx="1497125" cy="554500"/>
            </a:xfrm>
            <a:custGeom>
              <a:avLst/>
              <a:gdLst/>
              <a:ahLst/>
              <a:cxnLst/>
              <a:rect l="l" t="t" r="r" b="b"/>
              <a:pathLst>
                <a:path w="59885" h="22180" extrusionOk="0">
                  <a:moveTo>
                    <a:pt x="1" y="1"/>
                  </a:moveTo>
                  <a:lnTo>
                    <a:pt x="1" y="22180"/>
                  </a:lnTo>
                  <a:lnTo>
                    <a:pt x="59884" y="22180"/>
                  </a:lnTo>
                  <a:cubicBezTo>
                    <a:pt x="58587" y="22180"/>
                    <a:pt x="57541" y="17221"/>
                    <a:pt x="57541" y="11090"/>
                  </a:cubicBezTo>
                  <a:cubicBezTo>
                    <a:pt x="57541" y="4960"/>
                    <a:pt x="58587" y="1"/>
                    <a:pt x="59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2"/>
            <p:cNvSpPr/>
            <p:nvPr/>
          </p:nvSpPr>
          <p:spPr>
            <a:xfrm>
              <a:off x="4949600" y="2352950"/>
              <a:ext cx="48675" cy="70650"/>
            </a:xfrm>
            <a:custGeom>
              <a:avLst/>
              <a:gdLst/>
              <a:ahLst/>
              <a:cxnLst/>
              <a:rect l="l" t="t" r="r" b="b"/>
              <a:pathLst>
                <a:path w="1947" h="2826" extrusionOk="0">
                  <a:moveTo>
                    <a:pt x="963" y="1"/>
                  </a:moveTo>
                  <a:cubicBezTo>
                    <a:pt x="440" y="1"/>
                    <a:pt x="0" y="629"/>
                    <a:pt x="0" y="1403"/>
                  </a:cubicBezTo>
                  <a:cubicBezTo>
                    <a:pt x="0" y="2177"/>
                    <a:pt x="440" y="2826"/>
                    <a:pt x="963" y="2826"/>
                  </a:cubicBezTo>
                  <a:cubicBezTo>
                    <a:pt x="1507" y="2826"/>
                    <a:pt x="1946" y="2177"/>
                    <a:pt x="1946" y="1403"/>
                  </a:cubicBezTo>
                  <a:cubicBezTo>
                    <a:pt x="1946" y="629"/>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2"/>
            <p:cNvSpPr/>
            <p:nvPr/>
          </p:nvSpPr>
          <p:spPr>
            <a:xfrm>
              <a:off x="4949600" y="2978575"/>
              <a:ext cx="48675" cy="70650"/>
            </a:xfrm>
            <a:custGeom>
              <a:avLst/>
              <a:gdLst/>
              <a:ahLst/>
              <a:cxnLst/>
              <a:rect l="l" t="t" r="r" b="b"/>
              <a:pathLst>
                <a:path w="1947" h="2826" extrusionOk="0">
                  <a:moveTo>
                    <a:pt x="963" y="1"/>
                  </a:moveTo>
                  <a:cubicBezTo>
                    <a:pt x="440" y="1"/>
                    <a:pt x="0" y="628"/>
                    <a:pt x="0" y="1403"/>
                  </a:cubicBezTo>
                  <a:cubicBezTo>
                    <a:pt x="0" y="2177"/>
                    <a:pt x="440" y="2825"/>
                    <a:pt x="963" y="2825"/>
                  </a:cubicBezTo>
                  <a:cubicBezTo>
                    <a:pt x="1507" y="2825"/>
                    <a:pt x="1946" y="2177"/>
                    <a:pt x="1946" y="1403"/>
                  </a:cubicBezTo>
                  <a:cubicBezTo>
                    <a:pt x="1946" y="628"/>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2"/>
            <p:cNvSpPr/>
            <p:nvPr/>
          </p:nvSpPr>
          <p:spPr>
            <a:xfrm>
              <a:off x="1720550" y="2352950"/>
              <a:ext cx="230725" cy="696275"/>
            </a:xfrm>
            <a:custGeom>
              <a:avLst/>
              <a:gdLst/>
              <a:ahLst/>
              <a:cxnLst/>
              <a:rect l="l" t="t" r="r" b="b"/>
              <a:pathLst>
                <a:path w="9229" h="27851" extrusionOk="0">
                  <a:moveTo>
                    <a:pt x="6152" y="1"/>
                  </a:moveTo>
                  <a:cubicBezTo>
                    <a:pt x="2763" y="1"/>
                    <a:pt x="1" y="6236"/>
                    <a:pt x="1" y="13915"/>
                  </a:cubicBezTo>
                  <a:cubicBezTo>
                    <a:pt x="1" y="21615"/>
                    <a:pt x="2763" y="27850"/>
                    <a:pt x="6152" y="27850"/>
                  </a:cubicBezTo>
                  <a:lnTo>
                    <a:pt x="9228" y="27850"/>
                  </a:lnTo>
                  <a:cubicBezTo>
                    <a:pt x="5838" y="27850"/>
                    <a:pt x="3077" y="21615"/>
                    <a:pt x="3077" y="13915"/>
                  </a:cubicBezTo>
                  <a:cubicBezTo>
                    <a:pt x="3077" y="6236"/>
                    <a:pt x="5838" y="1"/>
                    <a:pt x="9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2"/>
            <p:cNvSpPr/>
            <p:nvPr/>
          </p:nvSpPr>
          <p:spPr>
            <a:xfrm>
              <a:off x="1874350" y="2352950"/>
              <a:ext cx="231225" cy="696275"/>
            </a:xfrm>
            <a:custGeom>
              <a:avLst/>
              <a:gdLst/>
              <a:ahLst/>
              <a:cxnLst/>
              <a:rect l="l" t="t" r="r" b="b"/>
              <a:pathLst>
                <a:path w="9249" h="27851" extrusionOk="0">
                  <a:moveTo>
                    <a:pt x="6152" y="1"/>
                  </a:moveTo>
                  <a:cubicBezTo>
                    <a:pt x="2762" y="1"/>
                    <a:pt x="0" y="6236"/>
                    <a:pt x="0" y="13915"/>
                  </a:cubicBezTo>
                  <a:cubicBezTo>
                    <a:pt x="0" y="21615"/>
                    <a:pt x="2762" y="27850"/>
                    <a:pt x="6152" y="27850"/>
                  </a:cubicBezTo>
                  <a:lnTo>
                    <a:pt x="9249" y="27850"/>
                  </a:lnTo>
                  <a:cubicBezTo>
                    <a:pt x="5838" y="27850"/>
                    <a:pt x="3076" y="21615"/>
                    <a:pt x="3076" y="13915"/>
                  </a:cubicBezTo>
                  <a:cubicBezTo>
                    <a:pt x="3076" y="6236"/>
                    <a:pt x="5838" y="1"/>
                    <a:pt x="92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2"/>
            <p:cNvSpPr/>
            <p:nvPr/>
          </p:nvSpPr>
          <p:spPr>
            <a:xfrm>
              <a:off x="4408036" y="2610309"/>
              <a:ext cx="285848" cy="333099"/>
            </a:xfrm>
            <a:custGeom>
              <a:avLst/>
              <a:gdLst/>
              <a:ahLst/>
              <a:cxnLst/>
              <a:rect l="l" t="t" r="r" b="b"/>
              <a:pathLst>
                <a:path w="6089" h="8266" extrusionOk="0">
                  <a:moveTo>
                    <a:pt x="0" y="1"/>
                  </a:moveTo>
                  <a:lnTo>
                    <a:pt x="0" y="8266"/>
                  </a:lnTo>
                  <a:lnTo>
                    <a:pt x="3034" y="6634"/>
                  </a:lnTo>
                  <a:lnTo>
                    <a:pt x="6089" y="8266"/>
                  </a:lnTo>
                  <a:lnTo>
                    <a:pt x="6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2"/>
            <p:cNvSpPr/>
            <p:nvPr/>
          </p:nvSpPr>
          <p:spPr>
            <a:xfrm>
              <a:off x="1374800" y="3745425"/>
              <a:ext cx="1771725" cy="275175"/>
            </a:xfrm>
            <a:custGeom>
              <a:avLst/>
              <a:gdLst/>
              <a:ahLst/>
              <a:cxnLst/>
              <a:rect l="l" t="t" r="r" b="b"/>
              <a:pathLst>
                <a:path w="70869" h="11007" extrusionOk="0">
                  <a:moveTo>
                    <a:pt x="6026" y="1"/>
                  </a:moveTo>
                  <a:cubicBezTo>
                    <a:pt x="3055" y="1"/>
                    <a:pt x="586" y="4708"/>
                    <a:pt x="0" y="11006"/>
                  </a:cubicBezTo>
                  <a:lnTo>
                    <a:pt x="64843" y="11006"/>
                  </a:lnTo>
                  <a:cubicBezTo>
                    <a:pt x="65449" y="4708"/>
                    <a:pt x="67918" y="1"/>
                    <a:pt x="70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2"/>
            <p:cNvSpPr/>
            <p:nvPr/>
          </p:nvSpPr>
          <p:spPr>
            <a:xfrm>
              <a:off x="3146500" y="3745425"/>
              <a:ext cx="5250" cy="550"/>
            </a:xfrm>
            <a:custGeom>
              <a:avLst/>
              <a:gdLst/>
              <a:ahLst/>
              <a:cxnLst/>
              <a:rect l="l" t="t" r="r" b="b"/>
              <a:pathLst>
                <a:path w="210" h="22" extrusionOk="0">
                  <a:moveTo>
                    <a:pt x="1" y="1"/>
                  </a:moveTo>
                  <a:cubicBezTo>
                    <a:pt x="84" y="1"/>
                    <a:pt x="147" y="1"/>
                    <a:pt x="210" y="22"/>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2"/>
            <p:cNvSpPr/>
            <p:nvPr/>
          </p:nvSpPr>
          <p:spPr>
            <a:xfrm>
              <a:off x="3146500" y="4441650"/>
              <a:ext cx="5250" cy="25"/>
            </a:xfrm>
            <a:custGeom>
              <a:avLst/>
              <a:gdLst/>
              <a:ahLst/>
              <a:cxnLst/>
              <a:rect l="l" t="t" r="r" b="b"/>
              <a:pathLst>
                <a:path w="210" h="1" extrusionOk="0">
                  <a:moveTo>
                    <a:pt x="210" y="1"/>
                  </a:moveTo>
                  <a:cubicBezTo>
                    <a:pt x="147" y="1"/>
                    <a:pt x="84" y="1"/>
                    <a:pt x="1" y="1"/>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2"/>
            <p:cNvSpPr/>
            <p:nvPr/>
          </p:nvSpPr>
          <p:spPr>
            <a:xfrm>
              <a:off x="3187825" y="3049200"/>
              <a:ext cx="1326575" cy="70625"/>
            </a:xfrm>
            <a:custGeom>
              <a:avLst/>
              <a:gdLst/>
              <a:ahLst/>
              <a:cxnLst/>
              <a:rect l="l" t="t" r="r" b="b"/>
              <a:pathLst>
                <a:path w="53063" h="2825" extrusionOk="0">
                  <a:moveTo>
                    <a:pt x="1" y="0"/>
                  </a:moveTo>
                  <a:lnTo>
                    <a:pt x="1" y="2825"/>
                  </a:lnTo>
                  <a:lnTo>
                    <a:pt x="52079" y="2825"/>
                  </a:lnTo>
                  <a:cubicBezTo>
                    <a:pt x="52623" y="2825"/>
                    <a:pt x="53042" y="2197"/>
                    <a:pt x="53042" y="1402"/>
                  </a:cubicBezTo>
                  <a:cubicBezTo>
                    <a:pt x="53063" y="628"/>
                    <a:pt x="52623" y="0"/>
                    <a:pt x="52079"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2"/>
            <p:cNvSpPr/>
            <p:nvPr/>
          </p:nvSpPr>
          <p:spPr>
            <a:xfrm>
              <a:off x="3215550" y="3119825"/>
              <a:ext cx="1215175" cy="160075"/>
            </a:xfrm>
            <a:custGeom>
              <a:avLst/>
              <a:gdLst/>
              <a:ahLst/>
              <a:cxnLst/>
              <a:rect l="l" t="t" r="r" b="b"/>
              <a:pathLst>
                <a:path w="48607" h="6403" extrusionOk="0">
                  <a:moveTo>
                    <a:pt x="2135" y="0"/>
                  </a:moveTo>
                  <a:cubicBezTo>
                    <a:pt x="1193" y="0"/>
                    <a:pt x="377" y="2636"/>
                    <a:pt x="0" y="6403"/>
                  </a:cubicBezTo>
                  <a:lnTo>
                    <a:pt x="46472" y="6403"/>
                  </a:lnTo>
                  <a:cubicBezTo>
                    <a:pt x="46848" y="2615"/>
                    <a:pt x="47664" y="0"/>
                    <a:pt x="4860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2"/>
            <p:cNvSpPr/>
            <p:nvPr/>
          </p:nvSpPr>
          <p:spPr>
            <a:xfrm>
              <a:off x="2015050" y="4261200"/>
              <a:ext cx="1859625" cy="347875"/>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2"/>
            <p:cNvSpPr/>
            <p:nvPr/>
          </p:nvSpPr>
          <p:spPr>
            <a:xfrm>
              <a:off x="2205975" y="4261200"/>
              <a:ext cx="1859625" cy="347875"/>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2"/>
            <p:cNvSpPr/>
            <p:nvPr/>
          </p:nvSpPr>
          <p:spPr>
            <a:xfrm>
              <a:off x="3119300" y="4282875"/>
              <a:ext cx="42925" cy="78025"/>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2"/>
            <p:cNvSpPr/>
            <p:nvPr/>
          </p:nvSpPr>
          <p:spPr>
            <a:xfrm>
              <a:off x="2918425" y="4282875"/>
              <a:ext cx="42925" cy="78025"/>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2"/>
            <p:cNvSpPr/>
            <p:nvPr/>
          </p:nvSpPr>
          <p:spPr>
            <a:xfrm>
              <a:off x="2902750" y="4179075"/>
              <a:ext cx="275150" cy="18257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2"/>
            <p:cNvSpPr/>
            <p:nvPr/>
          </p:nvSpPr>
          <p:spPr>
            <a:xfrm>
              <a:off x="2207550" y="3913875"/>
              <a:ext cx="723475" cy="723975"/>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2"/>
            <p:cNvSpPr/>
            <p:nvPr/>
          </p:nvSpPr>
          <p:spPr>
            <a:xfrm>
              <a:off x="2207550" y="3914350"/>
              <a:ext cx="458250" cy="457775"/>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2"/>
            <p:cNvSpPr/>
            <p:nvPr/>
          </p:nvSpPr>
          <p:spPr>
            <a:xfrm>
              <a:off x="2239475" y="3946300"/>
              <a:ext cx="526250" cy="526250"/>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2"/>
            <p:cNvSpPr/>
            <p:nvPr/>
          </p:nvSpPr>
          <p:spPr>
            <a:xfrm>
              <a:off x="2192375" y="3899225"/>
              <a:ext cx="753800" cy="753275"/>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2"/>
            <p:cNvSpPr/>
            <p:nvPr/>
          </p:nvSpPr>
          <p:spPr>
            <a:xfrm>
              <a:off x="3149650" y="3913875"/>
              <a:ext cx="723450" cy="723975"/>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2"/>
            <p:cNvSpPr/>
            <p:nvPr/>
          </p:nvSpPr>
          <p:spPr>
            <a:xfrm>
              <a:off x="3149125" y="3914350"/>
              <a:ext cx="458775" cy="457775"/>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2"/>
            <p:cNvSpPr/>
            <p:nvPr/>
          </p:nvSpPr>
          <p:spPr>
            <a:xfrm>
              <a:off x="3181550" y="3946300"/>
              <a:ext cx="526250" cy="526250"/>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2"/>
            <p:cNvSpPr/>
            <p:nvPr/>
          </p:nvSpPr>
          <p:spPr>
            <a:xfrm>
              <a:off x="3134475" y="3899225"/>
              <a:ext cx="753800" cy="753275"/>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2"/>
            <p:cNvSpPr/>
            <p:nvPr/>
          </p:nvSpPr>
          <p:spPr>
            <a:xfrm>
              <a:off x="2167800" y="4241325"/>
              <a:ext cx="53900" cy="69600"/>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2"/>
            <p:cNvSpPr/>
            <p:nvPr/>
          </p:nvSpPr>
          <p:spPr>
            <a:xfrm>
              <a:off x="3858950" y="4241325"/>
              <a:ext cx="53900" cy="69600"/>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4" name="Google Shape;494;p42"/>
          <p:cNvSpPr/>
          <p:nvPr/>
        </p:nvSpPr>
        <p:spPr>
          <a:xfrm>
            <a:off x="796907" y="214107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2"/>
          <p:cNvSpPr/>
          <p:nvPr/>
        </p:nvSpPr>
        <p:spPr>
          <a:xfrm>
            <a:off x="4571993" y="3700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2"/>
          <p:cNvSpPr/>
          <p:nvPr/>
        </p:nvSpPr>
        <p:spPr>
          <a:xfrm>
            <a:off x="2175680" y="12881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Diagnoza procesului educațional la nivelul județului Sibiu, pentru anul școlar 2022/2023</a:t>
            </a:r>
            <a:endParaRPr sz="2000" dirty="0"/>
          </a:p>
        </p:txBody>
      </p:sp>
      <p:sp>
        <p:nvSpPr>
          <p:cNvPr id="502" name="Google Shape;502;p43"/>
          <p:cNvSpPr txBox="1">
            <a:spLocks noGrp="1"/>
          </p:cNvSpPr>
          <p:nvPr>
            <p:ph type="body" idx="1"/>
          </p:nvPr>
        </p:nvSpPr>
        <p:spPr>
          <a:xfrm>
            <a:off x="714000" y="1828799"/>
            <a:ext cx="7716000" cy="3314701"/>
          </a:xfrm>
          <a:prstGeom prst="rect">
            <a:avLst/>
          </a:prstGeom>
        </p:spPr>
        <p:txBody>
          <a:bodyPr spcFirstLastPara="1" wrap="square" lIns="91425" tIns="91425" rIns="91425" bIns="91425" anchor="t" anchorCtr="0">
            <a:noAutofit/>
          </a:bodyPr>
          <a:lstStyle/>
          <a:p>
            <a:pPr marL="1371600" lvl="0" indent="0" algn="l" rtl="0">
              <a:lnSpc>
                <a:spcPct val="90000"/>
              </a:lnSpc>
              <a:spcBef>
                <a:spcPts val="0"/>
              </a:spcBef>
              <a:spcAft>
                <a:spcPts val="0"/>
              </a:spcAft>
              <a:buNone/>
            </a:pPr>
            <a:endParaRPr sz="1100" dirty="0">
              <a:solidFill>
                <a:schemeClr val="dk2"/>
              </a:solidFill>
            </a:endParaRPr>
          </a:p>
          <a:p>
            <a:pPr marL="0" lvl="0" indent="0" algn="l" rtl="0">
              <a:lnSpc>
                <a:spcPct val="90000"/>
              </a:lnSpc>
              <a:spcBef>
                <a:spcPts val="0"/>
              </a:spcBef>
              <a:spcAft>
                <a:spcPts val="0"/>
              </a:spcAft>
              <a:buClr>
                <a:schemeClr val="dk1"/>
              </a:buClr>
              <a:buSzPts val="1100"/>
              <a:buFont typeface="Arial"/>
              <a:buNone/>
            </a:pPr>
            <a:endParaRPr sz="1100" dirty="0">
              <a:solidFill>
                <a:schemeClr val="dk2"/>
              </a:solidFill>
            </a:endParaRPr>
          </a:p>
          <a:p>
            <a:pPr marL="0" lvl="0" indent="0" algn="l" rtl="0">
              <a:spcBef>
                <a:spcPts val="0"/>
              </a:spcBef>
              <a:spcAft>
                <a:spcPts val="1600"/>
              </a:spcAft>
              <a:buNone/>
            </a:pPr>
            <a:endParaRPr sz="1100" dirty="0">
              <a:solidFill>
                <a:schemeClr val="dk2"/>
              </a:solidFill>
            </a:endParaRPr>
          </a:p>
        </p:txBody>
      </p:sp>
      <p:sp>
        <p:nvSpPr>
          <p:cNvPr id="503" name="Google Shape;503;p43"/>
          <p:cNvSpPr txBox="1"/>
          <p:nvPr/>
        </p:nvSpPr>
        <p:spPr>
          <a:xfrm>
            <a:off x="455709" y="1119963"/>
            <a:ext cx="8317230" cy="3306263"/>
          </a:xfrm>
          <a:prstGeom prst="rect">
            <a:avLst/>
          </a:prstGeom>
          <a:noFill/>
          <a:ln>
            <a:noFill/>
          </a:ln>
        </p:spPr>
        <p:txBody>
          <a:bodyPr spcFirstLastPara="1" wrap="square" lIns="91425" tIns="91425" rIns="91425" bIns="91425" anchor="t" anchorCtr="0">
            <a:noAutofit/>
          </a:bodyPr>
          <a:lstStyle/>
          <a:p>
            <a:pPr marL="0" indent="0" algn="just">
              <a:buNone/>
            </a:pPr>
            <a:endParaRPr lang="en-US" altLang="ro-RO" sz="1800" dirty="0">
              <a:solidFill>
                <a:schemeClr val="tx1"/>
              </a:solidFill>
              <a:latin typeface="Roboto" panose="020B0604020202020204" charset="0"/>
              <a:ea typeface="Roboto" panose="020B0604020202020204" charset="0"/>
              <a:cs typeface="Times New Roman" panose="02020603050405020304" pitchFamily="18" charset="0"/>
            </a:endParaRPr>
          </a:p>
        </p:txBody>
      </p:sp>
      <p:graphicFrame>
        <p:nvGraphicFramePr>
          <p:cNvPr id="2" name="Tabel 1"/>
          <p:cNvGraphicFramePr>
            <a:graphicFrameLocks noGrp="1"/>
          </p:cNvGraphicFramePr>
          <p:nvPr>
            <p:extLst>
              <p:ext uri="{D42A27DB-BD31-4B8C-83A1-F6EECF244321}">
                <p14:modId xmlns:p14="http://schemas.microsoft.com/office/powerpoint/2010/main" val="248026609"/>
              </p:ext>
            </p:extLst>
          </p:nvPr>
        </p:nvGraphicFramePr>
        <p:xfrm>
          <a:off x="311150" y="1621486"/>
          <a:ext cx="8521699" cy="998721"/>
        </p:xfrm>
        <a:graphic>
          <a:graphicData uri="http://schemas.openxmlformats.org/drawingml/2006/table">
            <a:tbl>
              <a:tblPr firstRow="1" firstCol="1" bandRow="1">
                <a:tableStyleId>{AFBA0A2D-E319-4687-9776-0E0C09A38A27}</a:tableStyleId>
              </a:tblPr>
              <a:tblGrid>
                <a:gridCol w="3202422">
                  <a:extLst>
                    <a:ext uri="{9D8B030D-6E8A-4147-A177-3AD203B41FA5}">
                      <a16:colId xmlns:a16="http://schemas.microsoft.com/office/drawing/2014/main" val="694169133"/>
                    </a:ext>
                  </a:extLst>
                </a:gridCol>
                <a:gridCol w="922732">
                  <a:extLst>
                    <a:ext uri="{9D8B030D-6E8A-4147-A177-3AD203B41FA5}">
                      <a16:colId xmlns:a16="http://schemas.microsoft.com/office/drawing/2014/main" val="587343175"/>
                    </a:ext>
                  </a:extLst>
                </a:gridCol>
                <a:gridCol w="705618">
                  <a:extLst>
                    <a:ext uri="{9D8B030D-6E8A-4147-A177-3AD203B41FA5}">
                      <a16:colId xmlns:a16="http://schemas.microsoft.com/office/drawing/2014/main" val="1151920074"/>
                    </a:ext>
                  </a:extLst>
                </a:gridCol>
                <a:gridCol w="814175">
                  <a:extLst>
                    <a:ext uri="{9D8B030D-6E8A-4147-A177-3AD203B41FA5}">
                      <a16:colId xmlns:a16="http://schemas.microsoft.com/office/drawing/2014/main" val="2925358189"/>
                    </a:ext>
                  </a:extLst>
                </a:gridCol>
                <a:gridCol w="705618">
                  <a:extLst>
                    <a:ext uri="{9D8B030D-6E8A-4147-A177-3AD203B41FA5}">
                      <a16:colId xmlns:a16="http://schemas.microsoft.com/office/drawing/2014/main" val="959729487"/>
                    </a:ext>
                  </a:extLst>
                </a:gridCol>
                <a:gridCol w="759897">
                  <a:extLst>
                    <a:ext uri="{9D8B030D-6E8A-4147-A177-3AD203B41FA5}">
                      <a16:colId xmlns:a16="http://schemas.microsoft.com/office/drawing/2014/main" val="3484650891"/>
                    </a:ext>
                  </a:extLst>
                </a:gridCol>
                <a:gridCol w="759897">
                  <a:extLst>
                    <a:ext uri="{9D8B030D-6E8A-4147-A177-3AD203B41FA5}">
                      <a16:colId xmlns:a16="http://schemas.microsoft.com/office/drawing/2014/main" val="2756679225"/>
                    </a:ext>
                  </a:extLst>
                </a:gridCol>
                <a:gridCol w="651340">
                  <a:extLst>
                    <a:ext uri="{9D8B030D-6E8A-4147-A177-3AD203B41FA5}">
                      <a16:colId xmlns:a16="http://schemas.microsoft.com/office/drawing/2014/main" val="3220735782"/>
                    </a:ext>
                  </a:extLst>
                </a:gridCol>
              </a:tblGrid>
              <a:tr h="399489">
                <a:tc>
                  <a:txBody>
                    <a:bodyPr/>
                    <a:lstStyle/>
                    <a:p>
                      <a:pPr marL="0" marR="0" algn="just" fontAlgn="base">
                        <a:lnSpc>
                          <a:spcPct val="115000"/>
                        </a:lnSpc>
                        <a:spcBef>
                          <a:spcPts val="0"/>
                        </a:spcBef>
                        <a:spcAft>
                          <a:spcPts val="0"/>
                        </a:spcAft>
                      </a:pPr>
                      <a:r>
                        <a:rPr lang="ro-RO" sz="1100">
                          <a:effectLst/>
                        </a:rPr>
                        <a:t>Proba de concurs</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 sub 5</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a:t>
                      </a:r>
                      <a:endParaRPr lang="ro-RO" sz="1000">
                        <a:effectLst/>
                      </a:endParaRPr>
                    </a:p>
                    <a:p>
                      <a:pPr marL="0" marR="0" algn="just" fontAlgn="base">
                        <a:lnSpc>
                          <a:spcPct val="115000"/>
                        </a:lnSpc>
                        <a:spcBef>
                          <a:spcPts val="0"/>
                        </a:spcBef>
                        <a:spcAft>
                          <a:spcPts val="0"/>
                        </a:spcAft>
                      </a:pPr>
                      <a:r>
                        <a:rPr lang="ro-RO" sz="1100">
                          <a:effectLst/>
                        </a:rPr>
                        <a:t>5-5,99</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a:t>
                      </a:r>
                      <a:endParaRPr lang="ro-RO" sz="1000">
                        <a:effectLst/>
                      </a:endParaRPr>
                    </a:p>
                    <a:p>
                      <a:pPr marL="0" marR="0" algn="just" fontAlgn="base">
                        <a:lnSpc>
                          <a:spcPct val="115000"/>
                        </a:lnSpc>
                        <a:spcBef>
                          <a:spcPts val="0"/>
                        </a:spcBef>
                        <a:spcAft>
                          <a:spcPts val="0"/>
                        </a:spcAft>
                      </a:pPr>
                      <a:r>
                        <a:rPr lang="ro-RO" sz="1100">
                          <a:effectLst/>
                        </a:rPr>
                        <a:t>6-6,99</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a:t>
                      </a:r>
                      <a:endParaRPr lang="ro-RO" sz="1000">
                        <a:effectLst/>
                      </a:endParaRPr>
                    </a:p>
                    <a:p>
                      <a:pPr marL="0" marR="0" algn="just" fontAlgn="base">
                        <a:lnSpc>
                          <a:spcPct val="115000"/>
                        </a:lnSpc>
                        <a:spcBef>
                          <a:spcPts val="0"/>
                        </a:spcBef>
                        <a:spcAft>
                          <a:spcPts val="0"/>
                        </a:spcAft>
                      </a:pPr>
                      <a:r>
                        <a:rPr lang="ro-RO" sz="1100">
                          <a:effectLst/>
                        </a:rPr>
                        <a:t>7-7,99</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a:t>
                      </a:r>
                      <a:endParaRPr lang="ro-RO" sz="1000">
                        <a:effectLst/>
                      </a:endParaRPr>
                    </a:p>
                    <a:p>
                      <a:pPr marL="0" marR="0" algn="just" fontAlgn="base">
                        <a:lnSpc>
                          <a:spcPct val="115000"/>
                        </a:lnSpc>
                        <a:spcBef>
                          <a:spcPts val="0"/>
                        </a:spcBef>
                        <a:spcAft>
                          <a:spcPts val="0"/>
                        </a:spcAft>
                      </a:pPr>
                      <a:r>
                        <a:rPr lang="ro-RO" sz="1100">
                          <a:effectLst/>
                        </a:rPr>
                        <a:t>8-8,99</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a:t>
                      </a:r>
                      <a:endParaRPr lang="ro-RO" sz="1000">
                        <a:effectLst/>
                      </a:endParaRPr>
                    </a:p>
                    <a:p>
                      <a:pPr marL="0" marR="0" algn="just" fontAlgn="base">
                        <a:lnSpc>
                          <a:spcPct val="115000"/>
                        </a:lnSpc>
                        <a:spcBef>
                          <a:spcPts val="0"/>
                        </a:spcBef>
                        <a:spcAft>
                          <a:spcPts val="0"/>
                        </a:spcAft>
                      </a:pPr>
                      <a:r>
                        <a:rPr lang="ro-RO" sz="1100">
                          <a:effectLst/>
                        </a:rPr>
                        <a:t>9-10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Total gen.</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3739924987"/>
                  </a:ext>
                </a:extLst>
              </a:tr>
              <a:tr h="199744">
                <a:tc>
                  <a:txBody>
                    <a:bodyPr/>
                    <a:lstStyle/>
                    <a:p>
                      <a:pPr marL="0" marR="0" algn="just" fontAlgn="base">
                        <a:lnSpc>
                          <a:spcPct val="115000"/>
                        </a:lnSpc>
                        <a:spcBef>
                          <a:spcPts val="0"/>
                        </a:spcBef>
                        <a:spcAft>
                          <a:spcPts val="0"/>
                        </a:spcAft>
                      </a:pPr>
                      <a:r>
                        <a:rPr lang="ro-RO" sz="1100">
                          <a:effectLst/>
                        </a:rPr>
                        <a:t>Educație socială</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2</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3</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2142873000"/>
                  </a:ext>
                </a:extLst>
              </a:tr>
              <a:tr h="199744">
                <a:tc>
                  <a:txBody>
                    <a:bodyPr/>
                    <a:lstStyle/>
                    <a:p>
                      <a:pPr marL="0" marR="0" algn="just" fontAlgn="base">
                        <a:lnSpc>
                          <a:spcPct val="115000"/>
                        </a:lnSpc>
                        <a:spcBef>
                          <a:spcPts val="0"/>
                        </a:spcBef>
                        <a:spcAft>
                          <a:spcPts val="0"/>
                        </a:spcAft>
                      </a:pPr>
                      <a:r>
                        <a:rPr lang="ro-RO" sz="1100">
                          <a:effectLst/>
                        </a:rPr>
                        <a:t>Filosofie</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3919534626"/>
                  </a:ext>
                </a:extLst>
              </a:tr>
              <a:tr h="199744">
                <a:tc>
                  <a:txBody>
                    <a:bodyPr/>
                    <a:lstStyle/>
                    <a:p>
                      <a:pPr marL="0" marR="0" algn="just" fontAlgn="base">
                        <a:lnSpc>
                          <a:spcPct val="115000"/>
                        </a:lnSpc>
                        <a:spcBef>
                          <a:spcPts val="0"/>
                        </a:spcBef>
                        <a:spcAft>
                          <a:spcPts val="0"/>
                        </a:spcAft>
                      </a:pPr>
                      <a:r>
                        <a:rPr lang="ro-RO" sz="1100" dirty="0">
                          <a:effectLst/>
                        </a:rPr>
                        <a:t>Istorie</a:t>
                      </a:r>
                      <a:endParaRPr lang="ro-R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2</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dirty="0">
                          <a:effectLst/>
                        </a:rPr>
                        <a:t>3</a:t>
                      </a:r>
                      <a:endParaRPr lang="ro-R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684872820"/>
                  </a:ext>
                </a:extLst>
              </a:tr>
            </a:tbl>
          </a:graphicData>
        </a:graphic>
      </p:graphicFrame>
      <p:graphicFrame>
        <p:nvGraphicFramePr>
          <p:cNvPr id="4" name="Tabel 3"/>
          <p:cNvGraphicFramePr>
            <a:graphicFrameLocks noGrp="1"/>
          </p:cNvGraphicFramePr>
          <p:nvPr>
            <p:extLst>
              <p:ext uri="{D42A27DB-BD31-4B8C-83A1-F6EECF244321}">
                <p14:modId xmlns:p14="http://schemas.microsoft.com/office/powerpoint/2010/main" val="4019476938"/>
              </p:ext>
            </p:extLst>
          </p:nvPr>
        </p:nvGraphicFramePr>
        <p:xfrm>
          <a:off x="353474" y="2945744"/>
          <a:ext cx="8521700" cy="1597953"/>
        </p:xfrm>
        <a:graphic>
          <a:graphicData uri="http://schemas.openxmlformats.org/drawingml/2006/table">
            <a:tbl>
              <a:tblPr firstRow="1" firstCol="1" bandRow="1">
                <a:tableStyleId>{AFBA0A2D-E319-4687-9776-0E0C09A38A27}</a:tableStyleId>
              </a:tblPr>
              <a:tblGrid>
                <a:gridCol w="3202422">
                  <a:extLst>
                    <a:ext uri="{9D8B030D-6E8A-4147-A177-3AD203B41FA5}">
                      <a16:colId xmlns:a16="http://schemas.microsoft.com/office/drawing/2014/main" val="744556296"/>
                    </a:ext>
                  </a:extLst>
                </a:gridCol>
                <a:gridCol w="1411237">
                  <a:extLst>
                    <a:ext uri="{9D8B030D-6E8A-4147-A177-3AD203B41FA5}">
                      <a16:colId xmlns:a16="http://schemas.microsoft.com/office/drawing/2014/main" val="174449636"/>
                    </a:ext>
                  </a:extLst>
                </a:gridCol>
                <a:gridCol w="1356959">
                  <a:extLst>
                    <a:ext uri="{9D8B030D-6E8A-4147-A177-3AD203B41FA5}">
                      <a16:colId xmlns:a16="http://schemas.microsoft.com/office/drawing/2014/main" val="2421404768"/>
                    </a:ext>
                  </a:extLst>
                </a:gridCol>
                <a:gridCol w="1302680">
                  <a:extLst>
                    <a:ext uri="{9D8B030D-6E8A-4147-A177-3AD203B41FA5}">
                      <a16:colId xmlns:a16="http://schemas.microsoft.com/office/drawing/2014/main" val="2123187132"/>
                    </a:ext>
                  </a:extLst>
                </a:gridCol>
                <a:gridCol w="1248402">
                  <a:extLst>
                    <a:ext uri="{9D8B030D-6E8A-4147-A177-3AD203B41FA5}">
                      <a16:colId xmlns:a16="http://schemas.microsoft.com/office/drawing/2014/main" val="3697274019"/>
                    </a:ext>
                  </a:extLst>
                </a:gridCol>
              </a:tblGrid>
              <a:tr h="399489">
                <a:tc>
                  <a:txBody>
                    <a:bodyPr/>
                    <a:lstStyle/>
                    <a:p>
                      <a:pPr marL="0" marR="0" algn="just" fontAlgn="base">
                        <a:lnSpc>
                          <a:spcPct val="115000"/>
                        </a:lnSpc>
                        <a:spcBef>
                          <a:spcPts val="0"/>
                        </a:spcBef>
                        <a:spcAft>
                          <a:spcPts val="0"/>
                        </a:spcAft>
                      </a:pPr>
                      <a:r>
                        <a:rPr lang="ro-RO" sz="1100" dirty="0">
                          <a:effectLst/>
                        </a:rPr>
                        <a:t>Proba de concurs</a:t>
                      </a:r>
                      <a:endParaRPr lang="ro-R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 sub 5</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a:t>
                      </a:r>
                      <a:endParaRPr lang="ro-RO" sz="1000">
                        <a:effectLst/>
                      </a:endParaRPr>
                    </a:p>
                    <a:p>
                      <a:pPr marL="0" marR="0" algn="just" fontAlgn="base">
                        <a:lnSpc>
                          <a:spcPct val="115000"/>
                        </a:lnSpc>
                        <a:spcBef>
                          <a:spcPts val="0"/>
                        </a:spcBef>
                        <a:spcAft>
                          <a:spcPts val="0"/>
                        </a:spcAft>
                      </a:pPr>
                      <a:r>
                        <a:rPr lang="ro-RO" sz="1100">
                          <a:effectLst/>
                        </a:rPr>
                        <a:t>5-6,99</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Nr. note</a:t>
                      </a:r>
                      <a:endParaRPr lang="ro-RO" sz="1000">
                        <a:effectLst/>
                      </a:endParaRPr>
                    </a:p>
                    <a:p>
                      <a:pPr marL="0" marR="0" algn="just" fontAlgn="base">
                        <a:lnSpc>
                          <a:spcPct val="115000"/>
                        </a:lnSpc>
                        <a:spcBef>
                          <a:spcPts val="0"/>
                        </a:spcBef>
                        <a:spcAft>
                          <a:spcPts val="0"/>
                        </a:spcAft>
                      </a:pPr>
                      <a:r>
                        <a:rPr lang="ro-RO" sz="1100">
                          <a:effectLst/>
                        </a:rPr>
                        <a:t>7-9,99</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Total gen.</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2758093372"/>
                  </a:ext>
                </a:extLst>
              </a:tr>
              <a:tr h="199744">
                <a:tc>
                  <a:txBody>
                    <a:bodyPr/>
                    <a:lstStyle/>
                    <a:p>
                      <a:pPr marL="0" marR="0" algn="just" fontAlgn="base">
                        <a:lnSpc>
                          <a:spcPct val="115000"/>
                        </a:lnSpc>
                        <a:spcBef>
                          <a:spcPts val="0"/>
                        </a:spcBef>
                        <a:spcAft>
                          <a:spcPts val="0"/>
                        </a:spcAft>
                      </a:pPr>
                      <a:r>
                        <a:rPr lang="ro-RO" sz="1100">
                          <a:effectLst/>
                        </a:rPr>
                        <a:t>Economie, educație antreprenorială</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2</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3</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4095356089"/>
                  </a:ext>
                </a:extLst>
              </a:tr>
              <a:tr h="199744">
                <a:tc>
                  <a:txBody>
                    <a:bodyPr/>
                    <a:lstStyle/>
                    <a:p>
                      <a:pPr marL="0" marR="0" algn="just" fontAlgn="base">
                        <a:lnSpc>
                          <a:spcPct val="115000"/>
                        </a:lnSpc>
                        <a:spcBef>
                          <a:spcPts val="0"/>
                        </a:spcBef>
                        <a:spcAft>
                          <a:spcPts val="0"/>
                        </a:spcAft>
                      </a:pPr>
                      <a:r>
                        <a:rPr lang="ro-RO" sz="1100">
                          <a:effectLst/>
                        </a:rPr>
                        <a:t>Educație socială</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4</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4</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3852798523"/>
                  </a:ext>
                </a:extLst>
              </a:tr>
              <a:tr h="199744">
                <a:tc>
                  <a:txBody>
                    <a:bodyPr/>
                    <a:lstStyle/>
                    <a:p>
                      <a:pPr marL="0" marR="0" algn="just" fontAlgn="base">
                        <a:lnSpc>
                          <a:spcPct val="115000"/>
                        </a:lnSpc>
                        <a:spcBef>
                          <a:spcPts val="0"/>
                        </a:spcBef>
                        <a:spcAft>
                          <a:spcPts val="0"/>
                        </a:spcAft>
                      </a:pPr>
                      <a:r>
                        <a:rPr lang="ro-RO" sz="1100">
                          <a:effectLst/>
                        </a:rPr>
                        <a:t>Filosofie</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2</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2228604664"/>
                  </a:ext>
                </a:extLst>
              </a:tr>
              <a:tr h="199744">
                <a:tc>
                  <a:txBody>
                    <a:bodyPr/>
                    <a:lstStyle/>
                    <a:p>
                      <a:pPr marL="0" marR="0" algn="just" fontAlgn="base">
                        <a:lnSpc>
                          <a:spcPct val="115000"/>
                        </a:lnSpc>
                        <a:spcBef>
                          <a:spcPts val="0"/>
                        </a:spcBef>
                        <a:spcAft>
                          <a:spcPts val="0"/>
                        </a:spcAft>
                      </a:pPr>
                      <a:r>
                        <a:rPr lang="ro-RO" sz="1100">
                          <a:effectLst/>
                        </a:rPr>
                        <a:t>Psihologie</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1193152232"/>
                  </a:ext>
                </a:extLst>
              </a:tr>
              <a:tr h="199744">
                <a:tc>
                  <a:txBody>
                    <a:bodyPr/>
                    <a:lstStyle/>
                    <a:p>
                      <a:pPr marL="0" marR="0" algn="just" fontAlgn="base">
                        <a:lnSpc>
                          <a:spcPct val="115000"/>
                        </a:lnSpc>
                        <a:spcBef>
                          <a:spcPts val="0"/>
                        </a:spcBef>
                        <a:spcAft>
                          <a:spcPts val="0"/>
                        </a:spcAft>
                      </a:pPr>
                      <a:r>
                        <a:rPr lang="ro-RO" sz="1100">
                          <a:effectLst/>
                        </a:rPr>
                        <a:t>Sociologie</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0</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1</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25878940"/>
                  </a:ext>
                </a:extLst>
              </a:tr>
              <a:tr h="199744">
                <a:tc>
                  <a:txBody>
                    <a:bodyPr/>
                    <a:lstStyle/>
                    <a:p>
                      <a:pPr marL="0" marR="0" algn="just" fontAlgn="base">
                        <a:lnSpc>
                          <a:spcPct val="115000"/>
                        </a:lnSpc>
                        <a:spcBef>
                          <a:spcPts val="0"/>
                        </a:spcBef>
                        <a:spcAft>
                          <a:spcPts val="0"/>
                        </a:spcAft>
                      </a:pPr>
                      <a:r>
                        <a:rPr lang="ro-RO" sz="1100">
                          <a:effectLst/>
                        </a:rPr>
                        <a:t>Istorie</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6</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8</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a:effectLst/>
                        </a:rPr>
                        <a:t>7</a:t>
                      </a:r>
                      <a:endParaRPr lang="ro-RO" sz="100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tc>
                  <a:txBody>
                    <a:bodyPr/>
                    <a:lstStyle/>
                    <a:p>
                      <a:pPr marL="0" marR="0" algn="just" fontAlgn="base">
                        <a:lnSpc>
                          <a:spcPct val="115000"/>
                        </a:lnSpc>
                        <a:spcBef>
                          <a:spcPts val="0"/>
                        </a:spcBef>
                        <a:spcAft>
                          <a:spcPts val="0"/>
                        </a:spcAft>
                      </a:pPr>
                      <a:r>
                        <a:rPr lang="ro-RO" sz="1100" dirty="0">
                          <a:effectLst/>
                        </a:rPr>
                        <a:t>21</a:t>
                      </a:r>
                      <a:endParaRPr lang="ro-RO"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134" marR="65134" marT="0" marB="0"/>
                </a:tc>
                <a:extLst>
                  <a:ext uri="{0D108BD9-81ED-4DB2-BD59-A6C34878D82A}">
                    <a16:rowId xmlns:a16="http://schemas.microsoft.com/office/drawing/2014/main" val="814409547"/>
                  </a:ext>
                </a:extLst>
              </a:tr>
            </a:tbl>
          </a:graphicData>
        </a:graphic>
      </p:graphicFrame>
      <p:sp>
        <p:nvSpPr>
          <p:cNvPr id="5" name="Rectangle 1"/>
          <p:cNvSpPr>
            <a:spLocks noChangeArrowheads="1"/>
          </p:cNvSpPr>
          <p:nvPr/>
        </p:nvSpPr>
        <p:spPr bwMode="auto">
          <a:xfrm>
            <a:off x="455709" y="1208831"/>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Rezultate examen definitivat iulie 2023</a:t>
            </a:r>
            <a:endParaRPr kumimoji="0" lang="ro-RO" altLang="ro-RO"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o-RO" altLang="ro-RO" sz="1200" b="1"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Rezultate examen titularizare iulie 2023</a:t>
            </a:r>
            <a:endParaRPr kumimoji="0" lang="ro-RO" altLang="ro-RO" sz="6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altLang="ro-RO"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93754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STRUCTURA ANULUI ȘCOLAR 2023/2024</a:t>
            </a:r>
            <a:endParaRPr lang="ro-RO" dirty="0"/>
          </a:p>
        </p:txBody>
      </p:sp>
      <p:sp>
        <p:nvSpPr>
          <p:cNvPr id="3" name="Substituent text 2"/>
          <p:cNvSpPr>
            <a:spLocks noGrp="1"/>
          </p:cNvSpPr>
          <p:nvPr>
            <p:ph type="body" idx="1"/>
          </p:nvPr>
        </p:nvSpPr>
        <p:spPr>
          <a:xfrm>
            <a:off x="714000" y="1285460"/>
            <a:ext cx="7716000" cy="3432313"/>
          </a:xfrm>
        </p:spPr>
        <p:txBody>
          <a:bodyPr/>
          <a:lstStyle/>
          <a:p>
            <a:pPr algn="ctr">
              <a:lnSpc>
                <a:spcPct val="70000"/>
              </a:lnSpc>
              <a:buClr>
                <a:srgbClr val="FFFF99"/>
              </a:buClr>
            </a:pP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a </a:t>
            </a: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fost aprobată prin </a:t>
            </a:r>
          </a:p>
          <a:p>
            <a:pPr algn="ctr">
              <a:lnSpc>
                <a:spcPct val="70000"/>
              </a:lnSpc>
              <a:buClr>
                <a:srgbClr val="FFFF99"/>
              </a:buClr>
            </a:pP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O</a:t>
            </a:r>
            <a:r>
              <a:rPr lang="en-US"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ME </a:t>
            </a: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nr. </a:t>
            </a:r>
            <a:r>
              <a:rPr lang="en-US"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3</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800</a:t>
            </a:r>
            <a:r>
              <a:rPr lang="en-US"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09</a:t>
            </a:r>
            <a:r>
              <a:rPr lang="en-US"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.03.202</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3</a:t>
            </a:r>
            <a:r>
              <a:rPr lang="en-US"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 </a:t>
            </a:r>
            <a:r>
              <a:rPr lang="en-US" altLang="en-US" sz="1800" b="1" dirty="0" err="1">
                <a:solidFill>
                  <a:schemeClr val="accent4">
                    <a:lumMod val="75000"/>
                  </a:schemeClr>
                </a:solidFill>
                <a:latin typeface="Roboto" panose="020B0604020202020204" charset="0"/>
                <a:ea typeface="Roboto" panose="020B0604020202020204" charset="0"/>
                <a:cs typeface="Times New Roman" panose="02020603050405020304" pitchFamily="18" charset="0"/>
              </a:rPr>
              <a:t>publicat</a:t>
            </a: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 în MO nr. </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213/15.03.2023</a:t>
            </a:r>
            <a:endPar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endParaRPr>
          </a:p>
          <a:p>
            <a:pPr marL="146050" indent="0" algn="ctr">
              <a:lnSpc>
                <a:spcPct val="70000"/>
              </a:lnSpc>
              <a:buNone/>
            </a:pP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 </a:t>
            </a:r>
            <a:r>
              <a:rPr lang="vi-VN"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Anul şcolar </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2023-2024 </a:t>
            </a:r>
            <a:r>
              <a:rPr lang="vi-VN"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are</a:t>
            </a: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 o durată de </a:t>
            </a:r>
            <a:r>
              <a:rPr lang="vi-VN" altLang="en-US" sz="1800" b="1" dirty="0">
                <a:solidFill>
                  <a:schemeClr val="accent4">
                    <a:lumMod val="75000"/>
                  </a:schemeClr>
                </a:solidFill>
                <a:latin typeface="Roboto" panose="020B0604020202020204" charset="0"/>
                <a:ea typeface="Roboto" panose="020B0604020202020204" charset="0"/>
              </a:rPr>
              <a:t> 3</a:t>
            </a:r>
            <a:r>
              <a:rPr lang="ro-RO" altLang="en-US" sz="1800" b="1" dirty="0">
                <a:solidFill>
                  <a:schemeClr val="accent4">
                    <a:lumMod val="75000"/>
                  </a:schemeClr>
                </a:solidFill>
                <a:latin typeface="Roboto" panose="020B0604020202020204" charset="0"/>
                <a:ea typeface="Roboto" panose="020B0604020202020204" charset="0"/>
              </a:rPr>
              <a:t>6</a:t>
            </a:r>
            <a:r>
              <a:rPr lang="vi-VN" altLang="en-US" sz="1800" b="1" dirty="0">
                <a:solidFill>
                  <a:schemeClr val="accent4">
                    <a:lumMod val="75000"/>
                  </a:schemeClr>
                </a:solidFill>
                <a:latin typeface="Roboto" panose="020B0604020202020204" charset="0"/>
                <a:ea typeface="Roboto" panose="020B0604020202020204" charset="0"/>
              </a:rPr>
              <a:t> </a:t>
            </a:r>
            <a:r>
              <a:rPr lang="vi-VN"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de săptămâni de </a:t>
            </a:r>
            <a:r>
              <a:rPr lang="vi-VN"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cursuri</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 (34-XII+XIIIFR; 35-VIII; 37 –filiera tehnologică)</a:t>
            </a:r>
          </a:p>
          <a:p>
            <a:pPr marL="146050" indent="0" algn="ctr">
              <a:lnSpc>
                <a:spcPct val="70000"/>
              </a:lnSpc>
              <a:buNone/>
            </a:pPr>
            <a:r>
              <a:rPr lang="ro-RO" altLang="en-US" sz="1800" dirty="0" smtClean="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cs typeface="Times New Roman" panose="02020603050405020304" pitchFamily="18" charset="0"/>
              </a:rPr>
              <a:t>Articolul 2</a:t>
            </a:r>
          </a:p>
          <a:p>
            <a:pPr marL="146050" indent="0" algn="ctr">
              <a:lnSpc>
                <a:spcPct val="70000"/>
              </a:lnSpc>
              <a:buNone/>
            </a:pPr>
            <a:endParaRPr lang="ro-RO" altLang="en-US" sz="1800" b="1" dirty="0">
              <a:solidFill>
                <a:srgbClr val="C00000"/>
              </a:solidFill>
              <a:latin typeface="Roboto" panose="020B0604020202020204" charset="0"/>
              <a:ea typeface="Roboto" panose="020B0604020202020204" charset="0"/>
              <a:cs typeface="Times New Roman" panose="02020603050405020304" pitchFamily="18" charset="0"/>
            </a:endParaRPr>
          </a:p>
          <a:p>
            <a:pPr algn="ctr">
              <a:lnSpc>
                <a:spcPct val="70000"/>
              </a:lnSpc>
            </a:pP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Anul școlar </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2023-2024 </a:t>
            </a:r>
            <a:r>
              <a:rPr lang="ro-RO" altLang="en-US" sz="1800" b="1" dirty="0">
                <a:solidFill>
                  <a:schemeClr val="accent4">
                    <a:lumMod val="75000"/>
                  </a:schemeClr>
                </a:solidFill>
                <a:latin typeface="Roboto" panose="020B0604020202020204" charset="0"/>
                <a:ea typeface="Roboto" panose="020B0604020202020204" charset="0"/>
                <a:cs typeface="Times New Roman" panose="02020603050405020304" pitchFamily="18" charset="0"/>
              </a:rPr>
              <a:t>se structurează astfel</a:t>
            </a:r>
            <a:r>
              <a:rPr lang="ro-RO" altLang="en-US" sz="1800" b="1" dirty="0" smtClean="0">
                <a:solidFill>
                  <a:schemeClr val="accent4">
                    <a:lumMod val="75000"/>
                  </a:schemeClr>
                </a:solidFill>
                <a:latin typeface="Roboto" panose="020B0604020202020204" charset="0"/>
                <a:ea typeface="Roboto" panose="020B0604020202020204" charset="0"/>
                <a:cs typeface="Times New Roman" panose="02020603050405020304" pitchFamily="18" charset="0"/>
              </a:rPr>
              <a:t>:</a:t>
            </a:r>
          </a:p>
          <a:p>
            <a:pPr algn="ctr">
              <a:lnSpc>
                <a:spcPct val="70000"/>
              </a:lnSpc>
            </a:pPr>
            <a:endParaRPr lang="ro-RO" altLang="en-US" sz="1800" b="1" dirty="0">
              <a:solidFill>
                <a:srgbClr val="740000"/>
              </a:solidFill>
              <a:latin typeface="Roboto" panose="020B0604020202020204" charset="0"/>
              <a:ea typeface="Roboto" panose="020B0604020202020204" charset="0"/>
              <a:cs typeface="Times New Roman" panose="02020603050405020304" pitchFamily="18" charset="0"/>
            </a:endParaRPr>
          </a:p>
          <a:p>
            <a:pPr marL="146050" indent="0" algn="ctr">
              <a:lnSpc>
                <a:spcPct val="70000"/>
              </a:lnSpc>
              <a:buNone/>
            </a:pP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 de luni,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11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septembrie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2023,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până vineri,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27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octombrie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2023;</a:t>
            </a:r>
          </a:p>
          <a:p>
            <a:pPr marL="146050" indent="0" algn="ctr">
              <a:lnSpc>
                <a:spcPct val="70000"/>
              </a:lnSpc>
              <a:buNone/>
            </a:pP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 de luni, 6 noiembrie 2023, până vineri, 22 decembrie 2023;</a:t>
            </a:r>
          </a:p>
          <a:p>
            <a:pPr marL="146050" indent="0" algn="ctr">
              <a:lnSpc>
                <a:spcPct val="70000"/>
              </a:lnSpc>
              <a:buNone/>
            </a:pP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luni</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8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ianuarie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2024, până vineri</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23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februarie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2024,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la decizia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ISJ Sibiu</a:t>
            </a:r>
            <a:endParaRPr lang="ro-RO" altLang="en-US" sz="1800" b="1" dirty="0">
              <a:solidFill>
                <a:srgbClr val="740000"/>
              </a:solidFill>
              <a:latin typeface="Roboto" panose="020B0604020202020204" charset="0"/>
              <a:ea typeface="Roboto" panose="020B0604020202020204" charset="0"/>
              <a:cs typeface="Times New Roman" panose="02020603050405020304" pitchFamily="18" charset="0"/>
            </a:endParaRPr>
          </a:p>
          <a:p>
            <a:pPr algn="ctr">
              <a:lnSpc>
                <a:spcPct val="70000"/>
              </a:lnSpc>
            </a:pP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 vacanță - o săptămână</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 ,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în perioada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26 februarie-3 martie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februarie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2024;</a:t>
            </a:r>
            <a:endParaRPr lang="ro-RO" altLang="en-US" sz="1800" b="1" dirty="0">
              <a:solidFill>
                <a:srgbClr val="740000"/>
              </a:solidFill>
              <a:latin typeface="Roboto" panose="020B0604020202020204" charset="0"/>
              <a:ea typeface="Roboto" panose="020B0604020202020204" charset="0"/>
              <a:cs typeface="Times New Roman" panose="02020603050405020304" pitchFamily="18" charset="0"/>
            </a:endParaRPr>
          </a:p>
          <a:p>
            <a:pPr marL="146050" indent="0" algn="ctr">
              <a:lnSpc>
                <a:spcPct val="70000"/>
              </a:lnSpc>
              <a:buNone/>
            </a:pP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de luni,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4 martie 2024, până vineri, 26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aprilie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2024;</a:t>
            </a:r>
            <a:endParaRPr lang="ro-RO" altLang="en-US" sz="1800" b="1" dirty="0">
              <a:solidFill>
                <a:srgbClr val="740000"/>
              </a:solidFill>
              <a:latin typeface="Roboto" panose="020B0604020202020204" charset="0"/>
              <a:ea typeface="Roboto" panose="020B0604020202020204" charset="0"/>
              <a:cs typeface="Times New Roman" panose="02020603050405020304" pitchFamily="18" charset="0"/>
            </a:endParaRPr>
          </a:p>
          <a:p>
            <a:pPr algn="ctr">
              <a:lnSpc>
                <a:spcPct val="70000"/>
              </a:lnSpc>
            </a:pP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de miercuri,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8 mai 2024,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până vineri,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21 </a:t>
            </a:r>
            <a:r>
              <a:rPr lang="ro-RO" altLang="en-US" sz="1800" b="1" dirty="0">
                <a:solidFill>
                  <a:srgbClr val="740000"/>
                </a:solidFill>
                <a:latin typeface="Roboto" panose="020B0604020202020204" charset="0"/>
                <a:ea typeface="Roboto" panose="020B0604020202020204" charset="0"/>
                <a:cs typeface="Times New Roman" panose="02020603050405020304" pitchFamily="18" charset="0"/>
              </a:rPr>
              <a:t>iunie </a:t>
            </a:r>
            <a:r>
              <a:rPr lang="ro-RO" altLang="en-US" sz="1800" b="1" dirty="0" smtClean="0">
                <a:solidFill>
                  <a:srgbClr val="740000"/>
                </a:solidFill>
                <a:latin typeface="Roboto" panose="020B0604020202020204" charset="0"/>
                <a:ea typeface="Roboto" panose="020B0604020202020204" charset="0"/>
                <a:cs typeface="Times New Roman" panose="02020603050405020304" pitchFamily="18" charset="0"/>
              </a:rPr>
              <a:t>2024;</a:t>
            </a:r>
            <a:endParaRPr lang="ro-RO" altLang="en-US" sz="1800" b="1" dirty="0">
              <a:solidFill>
                <a:srgbClr val="740000"/>
              </a:solidFill>
              <a:latin typeface="Roboto" panose="020B0604020202020204" charset="0"/>
              <a:ea typeface="Roboto" panose="020B0604020202020204" charset="0"/>
              <a:cs typeface="Times New Roman" panose="02020603050405020304" pitchFamily="18" charset="0"/>
            </a:endParaRPr>
          </a:p>
        </p:txBody>
      </p:sp>
    </p:spTree>
    <p:extLst>
      <p:ext uri="{BB962C8B-B14F-4D97-AF65-F5344CB8AC3E}">
        <p14:creationId xmlns:p14="http://schemas.microsoft.com/office/powerpoint/2010/main" val="23361833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07"/>
        <p:cNvGrpSpPr/>
        <p:nvPr/>
      </p:nvGrpSpPr>
      <p:grpSpPr>
        <a:xfrm>
          <a:off x="0" y="0"/>
          <a:ext cx="0" cy="0"/>
          <a:chOff x="0" y="0"/>
          <a:chExt cx="0" cy="0"/>
        </a:xfrm>
      </p:grpSpPr>
      <p:sp>
        <p:nvSpPr>
          <p:cNvPr id="508" name="Google Shape;508;p44"/>
          <p:cNvSpPr txBox="1">
            <a:spLocks noGrp="1"/>
          </p:cNvSpPr>
          <p:nvPr>
            <p:ph type="subTitle" idx="1"/>
          </p:nvPr>
        </p:nvSpPr>
        <p:spPr>
          <a:xfrm>
            <a:off x="1660113" y="2083138"/>
            <a:ext cx="6012896" cy="532238"/>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sz="2400" dirty="0" smtClean="0"/>
              <a:t>11 septembrie 2023-26 aprilie 2024</a:t>
            </a:r>
            <a:endParaRPr sz="2400" dirty="0"/>
          </a:p>
        </p:txBody>
      </p:sp>
      <p:sp>
        <p:nvSpPr>
          <p:cNvPr id="509" name="Google Shape;509;p44"/>
          <p:cNvSpPr txBox="1">
            <a:spLocks noGrp="1"/>
          </p:cNvSpPr>
          <p:nvPr>
            <p:ph type="title"/>
          </p:nvPr>
        </p:nvSpPr>
        <p:spPr>
          <a:xfrm>
            <a:off x="1660126" y="1591374"/>
            <a:ext cx="5628569" cy="491763"/>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sz="2400" dirty="0" smtClean="0"/>
              <a:t>Programul ȘCOALA ALTFEL</a:t>
            </a:r>
            <a:endParaRPr sz="2400" dirty="0"/>
          </a:p>
        </p:txBody>
      </p:sp>
      <p:sp>
        <p:nvSpPr>
          <p:cNvPr id="510" name="Google Shape;510;p44"/>
          <p:cNvSpPr txBox="1">
            <a:spLocks noGrp="1"/>
          </p:cNvSpPr>
          <p:nvPr>
            <p:ph type="title" idx="2"/>
          </p:nvPr>
        </p:nvSpPr>
        <p:spPr>
          <a:xfrm>
            <a:off x="820488" y="1525213"/>
            <a:ext cx="9126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01.</a:t>
            </a:r>
            <a:endParaRPr/>
          </a:p>
        </p:txBody>
      </p:sp>
      <p:sp>
        <p:nvSpPr>
          <p:cNvPr id="511" name="Google Shape;511;p44"/>
          <p:cNvSpPr txBox="1">
            <a:spLocks noGrp="1"/>
          </p:cNvSpPr>
          <p:nvPr>
            <p:ph type="subTitle" idx="3"/>
          </p:nvPr>
        </p:nvSpPr>
        <p:spPr>
          <a:xfrm>
            <a:off x="1660113" y="3721988"/>
            <a:ext cx="6012896" cy="672612"/>
          </a:xfrm>
          <a:prstGeom prst="rect">
            <a:avLst/>
          </a:prstGeom>
        </p:spPr>
        <p:txBody>
          <a:bodyPr spcFirstLastPara="1" wrap="square" lIns="91425" tIns="91425" rIns="91425" bIns="91425" anchor="ctr" anchorCtr="0">
            <a:noAutofit/>
          </a:bodyPr>
          <a:lstStyle/>
          <a:p>
            <a:pPr marL="0" indent="0">
              <a:buClr>
                <a:schemeClr val="dk1"/>
              </a:buClr>
              <a:buSzPts val="1100"/>
            </a:pPr>
            <a:r>
              <a:rPr lang="ro-RO" sz="2400" dirty="0"/>
              <a:t>11 septembrie 2023-26 aprilie 2024</a:t>
            </a:r>
          </a:p>
          <a:p>
            <a:pPr marL="0" lvl="0" indent="0" algn="l" rtl="0">
              <a:spcBef>
                <a:spcPts val="0"/>
              </a:spcBef>
              <a:spcAft>
                <a:spcPts val="0"/>
              </a:spcAft>
              <a:buClr>
                <a:schemeClr val="dk1"/>
              </a:buClr>
              <a:buSzPts val="1100"/>
              <a:buFont typeface="Arial"/>
              <a:buNone/>
            </a:pPr>
            <a:endParaRPr dirty="0"/>
          </a:p>
        </p:txBody>
      </p:sp>
      <p:sp>
        <p:nvSpPr>
          <p:cNvPr id="512" name="Google Shape;512;p44"/>
          <p:cNvSpPr txBox="1">
            <a:spLocks noGrp="1"/>
          </p:cNvSpPr>
          <p:nvPr>
            <p:ph type="title" idx="4"/>
          </p:nvPr>
        </p:nvSpPr>
        <p:spPr>
          <a:xfrm>
            <a:off x="1660127" y="3290150"/>
            <a:ext cx="6344186" cy="46607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sz="2400" dirty="0" smtClean="0"/>
              <a:t>Programul Săptămâna Verde</a:t>
            </a:r>
            <a:endParaRPr sz="2400" dirty="0"/>
          </a:p>
        </p:txBody>
      </p:sp>
      <p:sp>
        <p:nvSpPr>
          <p:cNvPr id="513" name="Google Shape;513;p44"/>
          <p:cNvSpPr txBox="1">
            <a:spLocks noGrp="1"/>
          </p:cNvSpPr>
          <p:nvPr>
            <p:ph type="title" idx="5"/>
          </p:nvPr>
        </p:nvSpPr>
        <p:spPr>
          <a:xfrm>
            <a:off x="818688" y="3223988"/>
            <a:ext cx="914400" cy="498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
              <a:t>02.</a:t>
            </a:r>
            <a:endParaRPr/>
          </a:p>
        </p:txBody>
      </p:sp>
      <p:sp>
        <p:nvSpPr>
          <p:cNvPr id="520" name="Google Shape;520;p44"/>
          <p:cNvSpPr txBox="1">
            <a:spLocks noGrp="1"/>
          </p:cNvSpPr>
          <p:nvPr>
            <p:ph type="title" idx="15"/>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dirty="0" smtClean="0"/>
              <a:t>Articolul 4</a:t>
            </a:r>
            <a:endParaRP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latin typeface="Roboto" panose="020B0604020202020204" charset="0"/>
                <a:ea typeface="Roboto" panose="020B0604020202020204" charset="0"/>
              </a:rPr>
              <a:t>Competențe/Evaluare digitală</a:t>
            </a:r>
            <a:endParaRPr lang="ro-RO" dirty="0">
              <a:latin typeface="Roboto" panose="020B0604020202020204" charset="0"/>
              <a:ea typeface="Roboto" panose="020B0604020202020204" charset="0"/>
            </a:endParaRPr>
          </a:p>
        </p:txBody>
      </p:sp>
      <p:sp>
        <p:nvSpPr>
          <p:cNvPr id="3" name="Substituent text 2"/>
          <p:cNvSpPr>
            <a:spLocks noGrp="1"/>
          </p:cNvSpPr>
          <p:nvPr>
            <p:ph type="body" idx="1"/>
          </p:nvPr>
        </p:nvSpPr>
        <p:spPr/>
        <p:txBody>
          <a:bodyPr/>
          <a:lstStyle/>
          <a:p>
            <a:pPr marL="285750" indent="-285750" algn="ctr">
              <a:buFont typeface="Arial" panose="020B0604020202020204" pitchFamily="34" charset="0"/>
              <a:buChar char="•"/>
            </a:pPr>
            <a:r>
              <a:rPr lang="en-US" sz="1400" b="1" dirty="0" err="1">
                <a:latin typeface="Roboto" panose="020B0604020202020204" charset="0"/>
                <a:ea typeface="Roboto" panose="020B0604020202020204" charset="0"/>
                <a:cs typeface="Times New Roman" panose="02020603050405020304" pitchFamily="18" charset="0"/>
              </a:rPr>
              <a:t>Ordinul</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nr</a:t>
            </a:r>
            <a:r>
              <a:rPr lang="en-US" sz="1400" b="1" dirty="0">
                <a:latin typeface="Roboto" panose="020B0604020202020204" charset="0"/>
                <a:ea typeface="Roboto" panose="020B0604020202020204" charset="0"/>
                <a:cs typeface="Times New Roman" panose="02020603050405020304" pitchFamily="18" charset="0"/>
              </a:rPr>
              <a:t>. 4150/29.06.2022 </a:t>
            </a:r>
            <a:r>
              <a:rPr lang="en-US" sz="1400" b="1" dirty="0" err="1">
                <a:latin typeface="Roboto" panose="020B0604020202020204" charset="0"/>
                <a:ea typeface="Roboto" panose="020B0604020202020204" charset="0"/>
                <a:cs typeface="Times New Roman" panose="02020603050405020304" pitchFamily="18" charset="0"/>
              </a:rPr>
              <a:t>pentru</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aprobarea</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cadrului</a:t>
            </a:r>
            <a:r>
              <a:rPr lang="en-US" sz="1400" b="1" dirty="0">
                <a:latin typeface="Roboto" panose="020B0604020202020204" charset="0"/>
                <a:ea typeface="Roboto" panose="020B0604020202020204" charset="0"/>
                <a:cs typeface="Times New Roman" panose="02020603050405020304" pitchFamily="18" charset="0"/>
              </a:rPr>
              <a:t> de </a:t>
            </a:r>
            <a:r>
              <a:rPr lang="en-US" sz="1400" b="1" dirty="0" err="1">
                <a:latin typeface="Roboto" panose="020B0604020202020204" charset="0"/>
                <a:ea typeface="Roboto" panose="020B0604020202020204" charset="0"/>
                <a:cs typeface="Times New Roman" panose="02020603050405020304" pitchFamily="18" charset="0"/>
              </a:rPr>
              <a:t>competențe</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digitale</a:t>
            </a:r>
            <a:r>
              <a:rPr lang="en-US" sz="1400" b="1" dirty="0">
                <a:latin typeface="Roboto" panose="020B0604020202020204" charset="0"/>
                <a:ea typeface="Roboto" panose="020B0604020202020204" charset="0"/>
                <a:cs typeface="Times New Roman" panose="02020603050405020304" pitchFamily="18" charset="0"/>
              </a:rPr>
              <a:t> al </a:t>
            </a:r>
            <a:r>
              <a:rPr lang="en-US" sz="1400" b="1" dirty="0" err="1">
                <a:latin typeface="Roboto" panose="020B0604020202020204" charset="0"/>
                <a:ea typeface="Roboto" panose="020B0604020202020204" charset="0"/>
                <a:cs typeface="Times New Roman" panose="02020603050405020304" pitchFamily="18" charset="0"/>
              </a:rPr>
              <a:t>profesionistului</a:t>
            </a:r>
            <a:r>
              <a:rPr lang="en-US" sz="1400" b="1" dirty="0">
                <a:latin typeface="Roboto" panose="020B0604020202020204" charset="0"/>
                <a:ea typeface="Roboto" panose="020B0604020202020204" charset="0"/>
                <a:cs typeface="Times New Roman" panose="02020603050405020304" pitchFamily="18" charset="0"/>
              </a:rPr>
              <a:t> din </a:t>
            </a:r>
            <a:r>
              <a:rPr lang="en-US" sz="1400" b="1" dirty="0" err="1">
                <a:latin typeface="Roboto" panose="020B0604020202020204" charset="0"/>
                <a:ea typeface="Roboto" panose="020B0604020202020204" charset="0"/>
                <a:cs typeface="Times New Roman" panose="02020603050405020304" pitchFamily="18" charset="0"/>
              </a:rPr>
              <a:t>educație</a:t>
            </a:r>
            <a:endParaRPr lang="en-US" sz="1400" b="1" dirty="0">
              <a:latin typeface="Roboto" panose="020B0604020202020204" charset="0"/>
              <a:ea typeface="Roboto" panose="020B0604020202020204" charset="0"/>
              <a:cs typeface="Times New Roman" panose="02020603050405020304" pitchFamily="18" charset="0"/>
            </a:endParaRPr>
          </a:p>
          <a:p>
            <a:pPr marL="146050" indent="0" algn="ctr">
              <a:buNone/>
            </a:pPr>
            <a:r>
              <a:rPr lang="en-US" sz="1400" b="1" dirty="0">
                <a:latin typeface="Roboto" panose="020B0604020202020204" charset="0"/>
                <a:ea typeface="Roboto" panose="020B0604020202020204" charset="0"/>
                <a:cs typeface="Times New Roman" panose="02020603050405020304" pitchFamily="18" charset="0"/>
              </a:rPr>
              <a:t> </a:t>
            </a:r>
          </a:p>
          <a:p>
            <a:pPr algn="ctr">
              <a:buFont typeface="Arial" panose="020B0604020202020204" pitchFamily="34" charset="0"/>
            </a:pPr>
            <a:r>
              <a:rPr lang="en-US" sz="1400" dirty="0">
                <a:latin typeface="Roboto" panose="020B0604020202020204" charset="0"/>
                <a:ea typeface="Roboto" panose="020B0604020202020204" charset="0"/>
                <a:cs typeface="Times New Roman" panose="02020603050405020304" pitchFamily="18" charset="0"/>
              </a:rPr>
              <a:t> </a:t>
            </a:r>
            <a:r>
              <a:rPr lang="en-US" sz="1400" dirty="0" err="1">
                <a:latin typeface="Roboto" panose="020B0604020202020204" charset="0"/>
                <a:ea typeface="Roboto" panose="020B0604020202020204" charset="0"/>
                <a:cs typeface="Times New Roman" panose="02020603050405020304" pitchFamily="18" charset="0"/>
              </a:rPr>
              <a:t>Poate</a:t>
            </a:r>
            <a:r>
              <a:rPr lang="en-US" sz="1400" dirty="0">
                <a:latin typeface="Roboto" panose="020B0604020202020204" charset="0"/>
                <a:ea typeface="Roboto" panose="020B0604020202020204" charset="0"/>
                <a:cs typeface="Times New Roman" panose="02020603050405020304" pitchFamily="18" charset="0"/>
              </a:rPr>
              <a:t> fi </a:t>
            </a:r>
            <a:r>
              <a:rPr lang="en-US" sz="1400" dirty="0" err="1">
                <a:latin typeface="Roboto" panose="020B0604020202020204" charset="0"/>
                <a:ea typeface="Roboto" panose="020B0604020202020204" charset="0"/>
                <a:cs typeface="Times New Roman" panose="02020603050405020304" pitchFamily="18" charset="0"/>
              </a:rPr>
              <a:t>accesat</a:t>
            </a:r>
            <a:r>
              <a:rPr lang="en-US" sz="1400" dirty="0">
                <a:latin typeface="Roboto" panose="020B0604020202020204" charset="0"/>
                <a:ea typeface="Roboto" panose="020B0604020202020204" charset="0"/>
                <a:cs typeface="Times New Roman" panose="02020603050405020304" pitchFamily="18" charset="0"/>
              </a:rPr>
              <a:t> la </a:t>
            </a:r>
            <a:r>
              <a:rPr lang="en-US" sz="1400" dirty="0" err="1">
                <a:latin typeface="Roboto" panose="020B0604020202020204" charset="0"/>
                <a:ea typeface="Roboto" panose="020B0604020202020204" charset="0"/>
                <a:cs typeface="Times New Roman" panose="02020603050405020304" pitchFamily="18" charset="0"/>
              </a:rPr>
              <a:t>adresa</a:t>
            </a:r>
            <a:r>
              <a:rPr lang="en-US" sz="1400" dirty="0">
                <a:latin typeface="Roboto" panose="020B0604020202020204" charset="0"/>
                <a:ea typeface="Roboto" panose="020B0604020202020204" charset="0"/>
                <a:cs typeface="Times New Roman" panose="02020603050405020304" pitchFamily="18" charset="0"/>
              </a:rPr>
              <a:t>:</a:t>
            </a:r>
          </a:p>
          <a:p>
            <a:pPr algn="ctr">
              <a:buFont typeface="Arial" panose="020B0604020202020204" pitchFamily="34" charset="0"/>
            </a:pPr>
            <a:r>
              <a:rPr lang="en-US" sz="1400" dirty="0">
                <a:latin typeface="Roboto" panose="020B0604020202020204" charset="0"/>
                <a:ea typeface="Roboto" panose="020B0604020202020204" charset="0"/>
                <a:cs typeface="Times New Roman" panose="02020603050405020304" pitchFamily="18" charset="0"/>
              </a:rPr>
              <a:t>https://legislatie.just.ro/Public/DetaliiDocument/257484</a:t>
            </a:r>
          </a:p>
          <a:p>
            <a:endParaRPr lang="ro-RO" sz="1400" dirty="0" smtClean="0">
              <a:latin typeface="Roboto" panose="020B0604020202020204" charset="0"/>
              <a:ea typeface="Roboto" panose="020B0604020202020204" charset="0"/>
            </a:endParaRPr>
          </a:p>
          <a:p>
            <a:endParaRPr lang="ro-RO" sz="1400" dirty="0">
              <a:latin typeface="Roboto" panose="020B0604020202020204" charset="0"/>
              <a:ea typeface="Roboto" panose="020B0604020202020204" charset="0"/>
            </a:endParaRPr>
          </a:p>
          <a:p>
            <a:pPr marL="285750" indent="-285750" algn="ctr">
              <a:buFont typeface="Arial" panose="020B0604020202020204" pitchFamily="34" charset="0"/>
              <a:buChar char="•"/>
            </a:pPr>
            <a:r>
              <a:rPr lang="en-US" sz="1400" b="1" dirty="0" err="1">
                <a:latin typeface="Roboto" panose="020B0604020202020204" charset="0"/>
                <a:ea typeface="Roboto" panose="020B0604020202020204" charset="0"/>
                <a:cs typeface="Times New Roman" panose="02020603050405020304" pitchFamily="18" charset="0"/>
              </a:rPr>
              <a:t>Ordinul</a:t>
            </a:r>
            <a:r>
              <a:rPr lang="en-US" sz="1400" b="1" dirty="0">
                <a:latin typeface="Roboto" panose="020B0604020202020204" charset="0"/>
                <a:ea typeface="Roboto" panose="020B0604020202020204" charset="0"/>
                <a:cs typeface="Times New Roman" panose="02020603050405020304" pitchFamily="18" charset="0"/>
              </a:rPr>
              <a:t> 3750/28.02.2023 </a:t>
            </a:r>
            <a:r>
              <a:rPr lang="en-US" sz="1400" b="1" dirty="0" err="1">
                <a:latin typeface="Roboto" panose="020B0604020202020204" charset="0"/>
                <a:ea typeface="Roboto" panose="020B0604020202020204" charset="0"/>
                <a:cs typeface="Times New Roman" panose="02020603050405020304" pitchFamily="18" charset="0"/>
              </a:rPr>
              <a:t>pentru</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aprobarea</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Metodologiei-cadru</a:t>
            </a:r>
            <a:r>
              <a:rPr lang="en-US" sz="1400" b="1" dirty="0">
                <a:latin typeface="Roboto" panose="020B0604020202020204" charset="0"/>
                <a:ea typeface="Roboto" panose="020B0604020202020204" charset="0"/>
                <a:cs typeface="Times New Roman" panose="02020603050405020304" pitchFamily="18" charset="0"/>
              </a:rPr>
              <a:t> de </a:t>
            </a:r>
            <a:r>
              <a:rPr lang="en-US" sz="1400" b="1" dirty="0" err="1">
                <a:latin typeface="Roboto" panose="020B0604020202020204" charset="0"/>
                <a:ea typeface="Roboto" panose="020B0604020202020204" charset="0"/>
                <a:cs typeface="Times New Roman" panose="02020603050405020304" pitchFamily="18" charset="0"/>
              </a:rPr>
              <a:t>evaluare</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în</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mediul</a:t>
            </a:r>
            <a:r>
              <a:rPr lang="en-US" sz="1400" b="1" dirty="0">
                <a:latin typeface="Roboto" panose="020B0604020202020204" charset="0"/>
                <a:ea typeface="Roboto" panose="020B0604020202020204" charset="0"/>
                <a:cs typeface="Times New Roman" panose="02020603050405020304" pitchFamily="18" charset="0"/>
              </a:rPr>
              <a:t> online a </a:t>
            </a:r>
            <a:r>
              <a:rPr lang="en-US" sz="1400" b="1" dirty="0" err="1">
                <a:latin typeface="Roboto" panose="020B0604020202020204" charset="0"/>
                <a:ea typeface="Roboto" panose="020B0604020202020204" charset="0"/>
                <a:cs typeface="Times New Roman" panose="02020603050405020304" pitchFamily="18" charset="0"/>
              </a:rPr>
              <a:t>performanțelor</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școlare</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și</a:t>
            </a:r>
            <a:r>
              <a:rPr lang="en-US" sz="1400" b="1" dirty="0">
                <a:latin typeface="Roboto" panose="020B0604020202020204" charset="0"/>
                <a:ea typeface="Roboto" panose="020B0604020202020204" charset="0"/>
                <a:cs typeface="Times New Roman" panose="02020603050405020304" pitchFamily="18" charset="0"/>
              </a:rPr>
              <a:t> a </a:t>
            </a:r>
            <a:r>
              <a:rPr lang="en-US" sz="1400" b="1" dirty="0" err="1">
                <a:latin typeface="Roboto" panose="020B0604020202020204" charset="0"/>
                <a:ea typeface="Roboto" panose="020B0604020202020204" charset="0"/>
                <a:cs typeface="Times New Roman" panose="02020603050405020304" pitchFamily="18" charset="0"/>
              </a:rPr>
              <a:t>competențelor</a:t>
            </a:r>
            <a:r>
              <a:rPr lang="en-US" sz="1400" b="1" dirty="0">
                <a:latin typeface="Roboto" panose="020B0604020202020204" charset="0"/>
                <a:ea typeface="Roboto" panose="020B0604020202020204" charset="0"/>
                <a:cs typeface="Times New Roman" panose="02020603050405020304" pitchFamily="18" charset="0"/>
              </a:rPr>
              <a:t> </a:t>
            </a:r>
            <a:r>
              <a:rPr lang="en-US" sz="1400" b="1" dirty="0" err="1">
                <a:latin typeface="Roboto" panose="020B0604020202020204" charset="0"/>
                <a:ea typeface="Roboto" panose="020B0604020202020204" charset="0"/>
                <a:cs typeface="Times New Roman" panose="02020603050405020304" pitchFamily="18" charset="0"/>
              </a:rPr>
              <a:t>elevilor</a:t>
            </a:r>
            <a:endParaRPr lang="en-US" sz="1400" b="1" dirty="0">
              <a:latin typeface="Roboto" panose="020B0604020202020204" charset="0"/>
              <a:ea typeface="Roboto" panose="020B0604020202020204" charset="0"/>
              <a:cs typeface="Times New Roman" panose="02020603050405020304" pitchFamily="18" charset="0"/>
            </a:endParaRPr>
          </a:p>
          <a:p>
            <a:pPr marL="285750" indent="-285750" algn="ctr">
              <a:buFont typeface="Arial" panose="020B0604020202020204" pitchFamily="34" charset="0"/>
              <a:buChar char="•"/>
            </a:pPr>
            <a:endParaRPr lang="en-US" sz="1400" b="1" dirty="0">
              <a:latin typeface="Roboto" panose="020B0604020202020204" charset="0"/>
              <a:ea typeface="Roboto" panose="020B0604020202020204" charset="0"/>
              <a:cs typeface="Times New Roman" panose="02020603050405020304" pitchFamily="18" charset="0"/>
            </a:endParaRPr>
          </a:p>
          <a:p>
            <a:pPr algn="ctr">
              <a:buFont typeface="Arial" panose="020B0604020202020204" pitchFamily="34" charset="0"/>
            </a:pPr>
            <a:r>
              <a:rPr lang="en-US" sz="1400" dirty="0" err="1">
                <a:latin typeface="Roboto" panose="020B0604020202020204" charset="0"/>
                <a:ea typeface="Roboto" panose="020B0604020202020204" charset="0"/>
                <a:cs typeface="Times New Roman" panose="02020603050405020304" pitchFamily="18" charset="0"/>
                <a:sym typeface="+mn-ea"/>
              </a:rPr>
              <a:t>Poate</a:t>
            </a:r>
            <a:r>
              <a:rPr lang="en-US" sz="1400" dirty="0">
                <a:latin typeface="Roboto" panose="020B0604020202020204" charset="0"/>
                <a:ea typeface="Roboto" panose="020B0604020202020204" charset="0"/>
                <a:cs typeface="Times New Roman" panose="02020603050405020304" pitchFamily="18" charset="0"/>
                <a:sym typeface="+mn-ea"/>
              </a:rPr>
              <a:t> fi </a:t>
            </a:r>
            <a:r>
              <a:rPr lang="en-US" sz="1400" dirty="0" err="1">
                <a:latin typeface="Roboto" panose="020B0604020202020204" charset="0"/>
                <a:ea typeface="Roboto" panose="020B0604020202020204" charset="0"/>
                <a:cs typeface="Times New Roman" panose="02020603050405020304" pitchFamily="18" charset="0"/>
                <a:sym typeface="+mn-ea"/>
              </a:rPr>
              <a:t>accesat</a:t>
            </a:r>
            <a:r>
              <a:rPr lang="en-US" sz="1400" dirty="0">
                <a:latin typeface="Roboto" panose="020B0604020202020204" charset="0"/>
                <a:ea typeface="Roboto" panose="020B0604020202020204" charset="0"/>
                <a:cs typeface="Times New Roman" panose="02020603050405020304" pitchFamily="18" charset="0"/>
                <a:sym typeface="+mn-ea"/>
              </a:rPr>
              <a:t> la </a:t>
            </a:r>
            <a:r>
              <a:rPr lang="en-US" sz="1400" dirty="0" err="1">
                <a:latin typeface="Roboto" panose="020B0604020202020204" charset="0"/>
                <a:ea typeface="Roboto" panose="020B0604020202020204" charset="0"/>
                <a:cs typeface="Times New Roman" panose="02020603050405020304" pitchFamily="18" charset="0"/>
                <a:sym typeface="+mn-ea"/>
              </a:rPr>
              <a:t>adresa</a:t>
            </a:r>
            <a:r>
              <a:rPr lang="en-US" sz="1400" dirty="0">
                <a:latin typeface="Roboto" panose="020B0604020202020204" charset="0"/>
                <a:ea typeface="Roboto" panose="020B0604020202020204" charset="0"/>
                <a:cs typeface="Times New Roman" panose="02020603050405020304" pitchFamily="18" charset="0"/>
                <a:sym typeface="+mn-ea"/>
              </a:rPr>
              <a:t>:</a:t>
            </a:r>
            <a:endParaRPr lang="en-US" sz="1400" dirty="0">
              <a:latin typeface="Roboto" panose="020B0604020202020204" charset="0"/>
              <a:ea typeface="Roboto" panose="020B0604020202020204" charset="0"/>
              <a:cs typeface="Times New Roman" panose="02020603050405020304" pitchFamily="18" charset="0"/>
            </a:endParaRPr>
          </a:p>
          <a:p>
            <a:pPr algn="ctr">
              <a:buFont typeface="Arial" panose="020B0604020202020204" pitchFamily="34" charset="0"/>
            </a:pPr>
            <a:r>
              <a:rPr lang="en-US" sz="1400" dirty="0">
                <a:latin typeface="Roboto" panose="020B0604020202020204" charset="0"/>
                <a:ea typeface="Roboto" panose="020B0604020202020204" charset="0"/>
                <a:cs typeface="Times New Roman" panose="02020603050405020304" pitchFamily="18" charset="0"/>
              </a:rPr>
              <a:t>https://legislatie.just.ro/Public/DetaliiDocumentAfis/265561</a:t>
            </a:r>
          </a:p>
          <a:p>
            <a:endParaRPr lang="ro-RO" dirty="0"/>
          </a:p>
        </p:txBody>
      </p:sp>
    </p:spTree>
    <p:extLst>
      <p:ext uri="{BB962C8B-B14F-4D97-AF65-F5344CB8AC3E}">
        <p14:creationId xmlns:p14="http://schemas.microsoft.com/office/powerpoint/2010/main" val="29073546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714125" y="1572350"/>
            <a:ext cx="3604170" cy="168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dirty="0" smtClean="0"/>
              <a:t>PLANURILE CADRU</a:t>
            </a:r>
            <a:endParaRPr dirty="0"/>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73"/>
        <p:cNvGrpSpPr/>
        <p:nvPr/>
      </p:nvGrpSpPr>
      <p:grpSpPr>
        <a:xfrm>
          <a:off x="0" y="0"/>
          <a:ext cx="0" cy="0"/>
          <a:chOff x="0" y="0"/>
          <a:chExt cx="0" cy="0"/>
        </a:xfrm>
      </p:grpSpPr>
      <p:sp>
        <p:nvSpPr>
          <p:cNvPr id="574" name="Google Shape;574;p46"/>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dirty="0" smtClean="0"/>
              <a:t>              ÎNVĂȚĂMÂNT GIMNAZIAL</a:t>
            </a:r>
            <a:endParaRPr dirty="0"/>
          </a:p>
        </p:txBody>
      </p:sp>
      <p:sp>
        <p:nvSpPr>
          <p:cNvPr id="575" name="Google Shape;575;p46"/>
          <p:cNvSpPr txBox="1">
            <a:spLocks noGrp="1"/>
          </p:cNvSpPr>
          <p:nvPr>
            <p:ph type="subTitle" idx="1"/>
          </p:nvPr>
        </p:nvSpPr>
        <p:spPr>
          <a:xfrm>
            <a:off x="3007628" y="1566059"/>
            <a:ext cx="6006932" cy="915189"/>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ro-RO" sz="2000" dirty="0" smtClean="0"/>
              <a:t>Au fost aprobate prin OMENCS nr. 3590/5.04.2016</a:t>
            </a:r>
            <a:endParaRPr sz="2000" dirty="0"/>
          </a:p>
        </p:txBody>
      </p:sp>
      <p:sp>
        <p:nvSpPr>
          <p:cNvPr id="577" name="Google Shape;577;p46"/>
          <p:cNvSpPr txBox="1">
            <a:spLocks noGrp="1"/>
          </p:cNvSpPr>
          <p:nvPr>
            <p:ph type="subTitle" idx="3"/>
          </p:nvPr>
        </p:nvSpPr>
        <p:spPr>
          <a:xfrm>
            <a:off x="2806472" y="3015875"/>
            <a:ext cx="5985437" cy="1517195"/>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ro-RO" sz="1800" dirty="0" smtClean="0"/>
              <a:t>Noutate-OMEN nr. 4221/1.08.2018 privind modificarea Anexelor 2-7- opțional integrat la nivelul mai multor arii curriculare 0-1 ore pe săptămână)</a:t>
            </a:r>
          </a:p>
          <a:p>
            <a:pPr marL="0" lvl="0" indent="0" algn="r" rtl="0">
              <a:spcBef>
                <a:spcPts val="0"/>
              </a:spcBef>
              <a:spcAft>
                <a:spcPts val="0"/>
              </a:spcAft>
              <a:buNone/>
            </a:pPr>
            <a:r>
              <a:rPr lang="ro-RO" sz="1800" dirty="0" smtClean="0"/>
              <a:t> </a:t>
            </a:r>
            <a:endParaRPr sz="1800" dirty="0"/>
          </a:p>
        </p:txBody>
      </p:sp>
      <p:grpSp>
        <p:nvGrpSpPr>
          <p:cNvPr id="583" name="Google Shape;583;p46"/>
          <p:cNvGrpSpPr/>
          <p:nvPr/>
        </p:nvGrpSpPr>
        <p:grpSpPr>
          <a:xfrm>
            <a:off x="30135" y="1259594"/>
            <a:ext cx="3120368" cy="3624751"/>
            <a:chOff x="9144000" y="840363"/>
            <a:chExt cx="1618700" cy="1880350"/>
          </a:xfrm>
        </p:grpSpPr>
        <p:sp>
          <p:nvSpPr>
            <p:cNvPr id="584" name="Google Shape;584;p46"/>
            <p:cNvSpPr/>
            <p:nvPr/>
          </p:nvSpPr>
          <p:spPr>
            <a:xfrm>
              <a:off x="10502475" y="1331363"/>
              <a:ext cx="88425" cy="92575"/>
            </a:xfrm>
            <a:custGeom>
              <a:avLst/>
              <a:gdLst/>
              <a:ahLst/>
              <a:cxnLst/>
              <a:rect l="l" t="t" r="r" b="b"/>
              <a:pathLst>
                <a:path w="3537" h="3703" extrusionOk="0">
                  <a:moveTo>
                    <a:pt x="1435" y="0"/>
                  </a:moveTo>
                  <a:cubicBezTo>
                    <a:pt x="1368" y="901"/>
                    <a:pt x="935" y="1501"/>
                    <a:pt x="1" y="1668"/>
                  </a:cubicBezTo>
                  <a:cubicBezTo>
                    <a:pt x="34" y="1768"/>
                    <a:pt x="67" y="1868"/>
                    <a:pt x="67" y="2002"/>
                  </a:cubicBezTo>
                  <a:cubicBezTo>
                    <a:pt x="701" y="2068"/>
                    <a:pt x="1068" y="2469"/>
                    <a:pt x="1235" y="3036"/>
                  </a:cubicBezTo>
                  <a:lnTo>
                    <a:pt x="1235" y="3069"/>
                  </a:lnTo>
                  <a:cubicBezTo>
                    <a:pt x="1268" y="3136"/>
                    <a:pt x="1335" y="3236"/>
                    <a:pt x="1368" y="3336"/>
                  </a:cubicBezTo>
                  <a:cubicBezTo>
                    <a:pt x="1402" y="3469"/>
                    <a:pt x="1402" y="3569"/>
                    <a:pt x="1435" y="3703"/>
                  </a:cubicBezTo>
                  <a:cubicBezTo>
                    <a:pt x="2069" y="3136"/>
                    <a:pt x="2269" y="2135"/>
                    <a:pt x="3537" y="1802"/>
                  </a:cubicBezTo>
                  <a:cubicBezTo>
                    <a:pt x="2236" y="1535"/>
                    <a:pt x="2102" y="501"/>
                    <a:pt x="1435" y="34"/>
                  </a:cubicBezTo>
                  <a:lnTo>
                    <a:pt x="1435" y="0"/>
                  </a:ln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6"/>
            <p:cNvSpPr/>
            <p:nvPr/>
          </p:nvSpPr>
          <p:spPr>
            <a:xfrm>
              <a:off x="9305800" y="1579038"/>
              <a:ext cx="944025" cy="894825"/>
            </a:xfrm>
            <a:custGeom>
              <a:avLst/>
              <a:gdLst/>
              <a:ahLst/>
              <a:cxnLst/>
              <a:rect l="l" t="t" r="r" b="b"/>
              <a:pathLst>
                <a:path w="37761" h="35793" extrusionOk="0">
                  <a:moveTo>
                    <a:pt x="12303" y="1"/>
                  </a:moveTo>
                  <a:cubicBezTo>
                    <a:pt x="11948" y="1"/>
                    <a:pt x="11639" y="246"/>
                    <a:pt x="11275" y="667"/>
                  </a:cubicBezTo>
                  <a:cubicBezTo>
                    <a:pt x="9173" y="3169"/>
                    <a:pt x="7005" y="5638"/>
                    <a:pt x="4904" y="8139"/>
                  </a:cubicBezTo>
                  <a:cubicBezTo>
                    <a:pt x="3236" y="10074"/>
                    <a:pt x="1401" y="11809"/>
                    <a:pt x="0" y="13944"/>
                  </a:cubicBezTo>
                  <a:cubicBezTo>
                    <a:pt x="400" y="14978"/>
                    <a:pt x="1334" y="15545"/>
                    <a:pt x="2102" y="16212"/>
                  </a:cubicBezTo>
                  <a:cubicBezTo>
                    <a:pt x="9507" y="22383"/>
                    <a:pt x="16846" y="28688"/>
                    <a:pt x="24251" y="34859"/>
                  </a:cubicBezTo>
                  <a:cubicBezTo>
                    <a:pt x="24718" y="35125"/>
                    <a:pt x="24985" y="35659"/>
                    <a:pt x="25518" y="35793"/>
                  </a:cubicBezTo>
                  <a:cubicBezTo>
                    <a:pt x="26085" y="35726"/>
                    <a:pt x="26352" y="35292"/>
                    <a:pt x="26686" y="34925"/>
                  </a:cubicBezTo>
                  <a:cubicBezTo>
                    <a:pt x="29354" y="31957"/>
                    <a:pt x="31956" y="28888"/>
                    <a:pt x="34558" y="25852"/>
                  </a:cubicBezTo>
                  <a:cubicBezTo>
                    <a:pt x="35626" y="24618"/>
                    <a:pt x="36960" y="23584"/>
                    <a:pt x="37527" y="21983"/>
                  </a:cubicBezTo>
                  <a:cubicBezTo>
                    <a:pt x="37760" y="21382"/>
                    <a:pt x="37527" y="20982"/>
                    <a:pt x="37060" y="20582"/>
                  </a:cubicBezTo>
                  <a:cubicBezTo>
                    <a:pt x="29088" y="13877"/>
                    <a:pt x="21149" y="7139"/>
                    <a:pt x="13210" y="434"/>
                  </a:cubicBezTo>
                  <a:cubicBezTo>
                    <a:pt x="12854" y="136"/>
                    <a:pt x="12566" y="1"/>
                    <a:pt x="123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6"/>
            <p:cNvSpPr/>
            <p:nvPr/>
          </p:nvSpPr>
          <p:spPr>
            <a:xfrm>
              <a:off x="9144000" y="1927613"/>
              <a:ext cx="782250" cy="735550"/>
            </a:xfrm>
            <a:custGeom>
              <a:avLst/>
              <a:gdLst/>
              <a:ahLst/>
              <a:cxnLst/>
              <a:rect l="l" t="t" r="r" b="b"/>
              <a:pathLst>
                <a:path w="31290" h="29422" extrusionOk="0">
                  <a:moveTo>
                    <a:pt x="6472" y="1"/>
                  </a:moveTo>
                  <a:cubicBezTo>
                    <a:pt x="6239" y="201"/>
                    <a:pt x="5938" y="368"/>
                    <a:pt x="5738" y="601"/>
                  </a:cubicBezTo>
                  <a:cubicBezTo>
                    <a:pt x="4337" y="2202"/>
                    <a:pt x="3070" y="3903"/>
                    <a:pt x="1602" y="5404"/>
                  </a:cubicBezTo>
                  <a:cubicBezTo>
                    <a:pt x="1" y="7072"/>
                    <a:pt x="134" y="8140"/>
                    <a:pt x="1836" y="9674"/>
                  </a:cubicBezTo>
                  <a:cubicBezTo>
                    <a:pt x="2903" y="10608"/>
                    <a:pt x="4004" y="11476"/>
                    <a:pt x="5071" y="12376"/>
                  </a:cubicBezTo>
                  <a:cubicBezTo>
                    <a:pt x="7573" y="14478"/>
                    <a:pt x="10108" y="16546"/>
                    <a:pt x="12543" y="18681"/>
                  </a:cubicBezTo>
                  <a:cubicBezTo>
                    <a:pt x="14378" y="20315"/>
                    <a:pt x="16346" y="21816"/>
                    <a:pt x="18181" y="23384"/>
                  </a:cubicBezTo>
                  <a:cubicBezTo>
                    <a:pt x="20582" y="25452"/>
                    <a:pt x="22884" y="27587"/>
                    <a:pt x="25486" y="29422"/>
                  </a:cubicBezTo>
                  <a:cubicBezTo>
                    <a:pt x="25853" y="27520"/>
                    <a:pt x="27020" y="26086"/>
                    <a:pt x="28354" y="24785"/>
                  </a:cubicBezTo>
                  <a:cubicBezTo>
                    <a:pt x="29255" y="23918"/>
                    <a:pt x="29922" y="22884"/>
                    <a:pt x="30689" y="21916"/>
                  </a:cubicBezTo>
                  <a:cubicBezTo>
                    <a:pt x="30990" y="21583"/>
                    <a:pt x="31290" y="21216"/>
                    <a:pt x="30990" y="20715"/>
                  </a:cubicBezTo>
                  <a:cubicBezTo>
                    <a:pt x="26153" y="16579"/>
                    <a:pt x="21316" y="12476"/>
                    <a:pt x="16479" y="8373"/>
                  </a:cubicBezTo>
                  <a:cubicBezTo>
                    <a:pt x="13144" y="5571"/>
                    <a:pt x="9808" y="2803"/>
                    <a:pt x="64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6"/>
            <p:cNvSpPr/>
            <p:nvPr/>
          </p:nvSpPr>
          <p:spPr>
            <a:xfrm>
              <a:off x="9793650" y="2128588"/>
              <a:ext cx="527050" cy="569400"/>
            </a:xfrm>
            <a:custGeom>
              <a:avLst/>
              <a:gdLst/>
              <a:ahLst/>
              <a:cxnLst/>
              <a:rect l="l" t="t" r="r" b="b"/>
              <a:pathLst>
                <a:path w="21082" h="22776" extrusionOk="0">
                  <a:moveTo>
                    <a:pt x="18013" y="1"/>
                  </a:moveTo>
                  <a:cubicBezTo>
                    <a:pt x="17713" y="268"/>
                    <a:pt x="17413" y="534"/>
                    <a:pt x="17146" y="835"/>
                  </a:cubicBezTo>
                  <a:cubicBezTo>
                    <a:pt x="13410" y="5104"/>
                    <a:pt x="9707" y="9407"/>
                    <a:pt x="6004" y="13677"/>
                  </a:cubicBezTo>
                  <a:cubicBezTo>
                    <a:pt x="5979" y="13675"/>
                    <a:pt x="5953" y="13674"/>
                    <a:pt x="5928" y="13674"/>
                  </a:cubicBezTo>
                  <a:cubicBezTo>
                    <a:pt x="5566" y="13674"/>
                    <a:pt x="5289" y="13894"/>
                    <a:pt x="5070" y="14144"/>
                  </a:cubicBezTo>
                  <a:cubicBezTo>
                    <a:pt x="3669" y="15745"/>
                    <a:pt x="2202" y="17313"/>
                    <a:pt x="867" y="18981"/>
                  </a:cubicBezTo>
                  <a:cubicBezTo>
                    <a:pt x="0" y="20082"/>
                    <a:pt x="134" y="21082"/>
                    <a:pt x="1201" y="22083"/>
                  </a:cubicBezTo>
                  <a:cubicBezTo>
                    <a:pt x="1725" y="22542"/>
                    <a:pt x="2226" y="22776"/>
                    <a:pt x="2730" y="22776"/>
                  </a:cubicBezTo>
                  <a:cubicBezTo>
                    <a:pt x="3251" y="22776"/>
                    <a:pt x="3777" y="22525"/>
                    <a:pt x="4337" y="22016"/>
                  </a:cubicBezTo>
                  <a:cubicBezTo>
                    <a:pt x="4670" y="21716"/>
                    <a:pt x="4970" y="21383"/>
                    <a:pt x="5170" y="20949"/>
                  </a:cubicBezTo>
                  <a:cubicBezTo>
                    <a:pt x="5271" y="20682"/>
                    <a:pt x="5237" y="20382"/>
                    <a:pt x="5037" y="20182"/>
                  </a:cubicBezTo>
                  <a:cubicBezTo>
                    <a:pt x="4337" y="19481"/>
                    <a:pt x="4670" y="18948"/>
                    <a:pt x="5170" y="18314"/>
                  </a:cubicBezTo>
                  <a:cubicBezTo>
                    <a:pt x="5492" y="17912"/>
                    <a:pt x="5813" y="17704"/>
                    <a:pt x="6171" y="17704"/>
                  </a:cubicBezTo>
                  <a:cubicBezTo>
                    <a:pt x="6408" y="17704"/>
                    <a:pt x="6660" y="17795"/>
                    <a:pt x="6938" y="17980"/>
                  </a:cubicBezTo>
                  <a:cubicBezTo>
                    <a:pt x="7030" y="18035"/>
                    <a:pt x="7152" y="18060"/>
                    <a:pt x="7277" y="18060"/>
                  </a:cubicBezTo>
                  <a:cubicBezTo>
                    <a:pt x="7379" y="18060"/>
                    <a:pt x="7482" y="18044"/>
                    <a:pt x="7572" y="18014"/>
                  </a:cubicBezTo>
                  <a:cubicBezTo>
                    <a:pt x="8339" y="17580"/>
                    <a:pt x="8773" y="16779"/>
                    <a:pt x="9407" y="16246"/>
                  </a:cubicBezTo>
                  <a:cubicBezTo>
                    <a:pt x="12976" y="12109"/>
                    <a:pt x="16545" y="8006"/>
                    <a:pt x="20148" y="3870"/>
                  </a:cubicBezTo>
                  <a:cubicBezTo>
                    <a:pt x="20481" y="3470"/>
                    <a:pt x="21082" y="3103"/>
                    <a:pt x="20782" y="2369"/>
                  </a:cubicBezTo>
                  <a:cubicBezTo>
                    <a:pt x="19848" y="1568"/>
                    <a:pt x="18914" y="801"/>
                    <a:pt x="18013"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6"/>
            <p:cNvSpPr/>
            <p:nvPr/>
          </p:nvSpPr>
          <p:spPr>
            <a:xfrm>
              <a:off x="10021300" y="2182338"/>
              <a:ext cx="324425" cy="364100"/>
            </a:xfrm>
            <a:custGeom>
              <a:avLst/>
              <a:gdLst/>
              <a:ahLst/>
              <a:cxnLst/>
              <a:rect l="l" t="t" r="r" b="b"/>
              <a:pathLst>
                <a:path w="12977" h="14564" extrusionOk="0">
                  <a:moveTo>
                    <a:pt x="12340" y="1"/>
                  </a:moveTo>
                  <a:cubicBezTo>
                    <a:pt x="12125" y="1"/>
                    <a:pt x="11895" y="139"/>
                    <a:pt x="11676" y="219"/>
                  </a:cubicBezTo>
                  <a:cubicBezTo>
                    <a:pt x="11008" y="1020"/>
                    <a:pt x="10375" y="1854"/>
                    <a:pt x="9708" y="2654"/>
                  </a:cubicBezTo>
                  <a:cubicBezTo>
                    <a:pt x="6472" y="6390"/>
                    <a:pt x="3236" y="10126"/>
                    <a:pt x="1" y="13896"/>
                  </a:cubicBezTo>
                  <a:cubicBezTo>
                    <a:pt x="56" y="14309"/>
                    <a:pt x="225" y="14563"/>
                    <a:pt x="584" y="14563"/>
                  </a:cubicBezTo>
                  <a:cubicBezTo>
                    <a:pt x="659" y="14563"/>
                    <a:pt x="742" y="14552"/>
                    <a:pt x="835" y="14529"/>
                  </a:cubicBezTo>
                  <a:cubicBezTo>
                    <a:pt x="4671" y="10126"/>
                    <a:pt x="8507" y="5723"/>
                    <a:pt x="12343" y="1320"/>
                  </a:cubicBezTo>
                  <a:cubicBezTo>
                    <a:pt x="12610" y="1020"/>
                    <a:pt x="12977" y="686"/>
                    <a:pt x="12743" y="252"/>
                  </a:cubicBezTo>
                  <a:cubicBezTo>
                    <a:pt x="12622" y="64"/>
                    <a:pt x="12485" y="1"/>
                    <a:pt x="123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6"/>
            <p:cNvSpPr/>
            <p:nvPr/>
          </p:nvSpPr>
          <p:spPr>
            <a:xfrm>
              <a:off x="9766950" y="2445488"/>
              <a:ext cx="176825" cy="275225"/>
            </a:xfrm>
            <a:custGeom>
              <a:avLst/>
              <a:gdLst/>
              <a:ahLst/>
              <a:cxnLst/>
              <a:rect l="l" t="t" r="r" b="b"/>
              <a:pathLst>
                <a:path w="7073" h="11009" extrusionOk="0">
                  <a:moveTo>
                    <a:pt x="6072" y="0"/>
                  </a:moveTo>
                  <a:cubicBezTo>
                    <a:pt x="4938" y="1768"/>
                    <a:pt x="3537" y="3370"/>
                    <a:pt x="2102" y="4937"/>
                  </a:cubicBezTo>
                  <a:cubicBezTo>
                    <a:pt x="1135" y="5971"/>
                    <a:pt x="1" y="7039"/>
                    <a:pt x="568" y="8707"/>
                  </a:cubicBezTo>
                  <a:cubicBezTo>
                    <a:pt x="1035" y="9174"/>
                    <a:pt x="1535" y="9674"/>
                    <a:pt x="2035" y="10108"/>
                  </a:cubicBezTo>
                  <a:cubicBezTo>
                    <a:pt x="2701" y="10709"/>
                    <a:pt x="3320" y="11009"/>
                    <a:pt x="3925" y="11009"/>
                  </a:cubicBezTo>
                  <a:cubicBezTo>
                    <a:pt x="4564" y="11009"/>
                    <a:pt x="5188" y="10675"/>
                    <a:pt x="5838" y="10008"/>
                  </a:cubicBezTo>
                  <a:cubicBezTo>
                    <a:pt x="6272" y="9607"/>
                    <a:pt x="6605" y="9107"/>
                    <a:pt x="6972" y="8673"/>
                  </a:cubicBezTo>
                  <a:cubicBezTo>
                    <a:pt x="7030" y="8124"/>
                    <a:pt x="6763" y="7926"/>
                    <a:pt x="6343" y="7926"/>
                  </a:cubicBezTo>
                  <a:cubicBezTo>
                    <a:pt x="6278" y="7926"/>
                    <a:pt x="6210" y="7931"/>
                    <a:pt x="6138" y="7939"/>
                  </a:cubicBezTo>
                  <a:cubicBezTo>
                    <a:pt x="5805" y="8306"/>
                    <a:pt x="5438" y="8673"/>
                    <a:pt x="5138" y="9040"/>
                  </a:cubicBezTo>
                  <a:cubicBezTo>
                    <a:pt x="4721" y="9557"/>
                    <a:pt x="4312" y="9791"/>
                    <a:pt x="3895" y="9791"/>
                  </a:cubicBezTo>
                  <a:cubicBezTo>
                    <a:pt x="3478" y="9791"/>
                    <a:pt x="3053" y="9557"/>
                    <a:pt x="2603" y="9140"/>
                  </a:cubicBezTo>
                  <a:cubicBezTo>
                    <a:pt x="1468" y="8106"/>
                    <a:pt x="1368" y="7639"/>
                    <a:pt x="2269" y="6538"/>
                  </a:cubicBezTo>
                  <a:cubicBezTo>
                    <a:pt x="3870" y="4704"/>
                    <a:pt x="5471" y="2836"/>
                    <a:pt x="7072" y="1001"/>
                  </a:cubicBezTo>
                  <a:cubicBezTo>
                    <a:pt x="6839" y="534"/>
                    <a:pt x="6539" y="201"/>
                    <a:pt x="6072"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6"/>
            <p:cNvSpPr/>
            <p:nvPr/>
          </p:nvSpPr>
          <p:spPr>
            <a:xfrm>
              <a:off x="9887050" y="2557163"/>
              <a:ext cx="146775" cy="159375"/>
            </a:xfrm>
            <a:custGeom>
              <a:avLst/>
              <a:gdLst/>
              <a:ahLst/>
              <a:cxnLst/>
              <a:rect l="l" t="t" r="r" b="b"/>
              <a:pathLst>
                <a:path w="5871" h="6375" extrusionOk="0">
                  <a:moveTo>
                    <a:pt x="2341" y="1"/>
                  </a:moveTo>
                  <a:cubicBezTo>
                    <a:pt x="1807" y="1"/>
                    <a:pt x="1333" y="401"/>
                    <a:pt x="901" y="1171"/>
                  </a:cubicBezTo>
                  <a:cubicBezTo>
                    <a:pt x="834" y="1304"/>
                    <a:pt x="734" y="1404"/>
                    <a:pt x="634" y="1471"/>
                  </a:cubicBezTo>
                  <a:cubicBezTo>
                    <a:pt x="0" y="2005"/>
                    <a:pt x="0" y="2472"/>
                    <a:pt x="767" y="2939"/>
                  </a:cubicBezTo>
                  <a:cubicBezTo>
                    <a:pt x="1001" y="3072"/>
                    <a:pt x="1134" y="3306"/>
                    <a:pt x="1334" y="3506"/>
                  </a:cubicBezTo>
                  <a:cubicBezTo>
                    <a:pt x="1668" y="3639"/>
                    <a:pt x="2002" y="3839"/>
                    <a:pt x="2168" y="4206"/>
                  </a:cubicBezTo>
                  <a:cubicBezTo>
                    <a:pt x="3136" y="4907"/>
                    <a:pt x="4103" y="5607"/>
                    <a:pt x="5170" y="6375"/>
                  </a:cubicBezTo>
                  <a:cubicBezTo>
                    <a:pt x="5271" y="5607"/>
                    <a:pt x="5337" y="5040"/>
                    <a:pt x="5437" y="4473"/>
                  </a:cubicBezTo>
                  <a:cubicBezTo>
                    <a:pt x="5604" y="3372"/>
                    <a:pt x="5871" y="2238"/>
                    <a:pt x="4637" y="1504"/>
                  </a:cubicBezTo>
                  <a:cubicBezTo>
                    <a:pt x="4603" y="904"/>
                    <a:pt x="4170" y="804"/>
                    <a:pt x="3703" y="737"/>
                  </a:cubicBezTo>
                  <a:cubicBezTo>
                    <a:pt x="3207" y="242"/>
                    <a:pt x="2756" y="1"/>
                    <a:pt x="234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6"/>
            <p:cNvSpPr/>
            <p:nvPr/>
          </p:nvSpPr>
          <p:spPr>
            <a:xfrm>
              <a:off x="9979600" y="2529713"/>
              <a:ext cx="62575" cy="65075"/>
            </a:xfrm>
            <a:custGeom>
              <a:avLst/>
              <a:gdLst/>
              <a:ahLst/>
              <a:cxnLst/>
              <a:rect l="l" t="t" r="r" b="b"/>
              <a:pathLst>
                <a:path w="2503" h="2603" extrusionOk="0">
                  <a:moveTo>
                    <a:pt x="1669" y="1"/>
                  </a:moveTo>
                  <a:cubicBezTo>
                    <a:pt x="1135" y="601"/>
                    <a:pt x="568" y="1235"/>
                    <a:pt x="1" y="1835"/>
                  </a:cubicBezTo>
                  <a:cubicBezTo>
                    <a:pt x="334" y="2069"/>
                    <a:pt x="635" y="2336"/>
                    <a:pt x="935" y="2602"/>
                  </a:cubicBezTo>
                  <a:cubicBezTo>
                    <a:pt x="1468" y="1935"/>
                    <a:pt x="2002" y="1268"/>
                    <a:pt x="2503" y="634"/>
                  </a:cubicBezTo>
                  <a:cubicBezTo>
                    <a:pt x="2236" y="401"/>
                    <a:pt x="1969" y="201"/>
                    <a:pt x="1669"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6"/>
            <p:cNvSpPr/>
            <p:nvPr/>
          </p:nvSpPr>
          <p:spPr>
            <a:xfrm>
              <a:off x="10074675" y="840363"/>
              <a:ext cx="132625" cy="170800"/>
            </a:xfrm>
            <a:custGeom>
              <a:avLst/>
              <a:gdLst/>
              <a:ahLst/>
              <a:cxnLst/>
              <a:rect l="l" t="t" r="r" b="b"/>
              <a:pathLst>
                <a:path w="5305" h="6832" extrusionOk="0">
                  <a:moveTo>
                    <a:pt x="3384" y="0"/>
                  </a:moveTo>
                  <a:cubicBezTo>
                    <a:pt x="3062" y="0"/>
                    <a:pt x="2736" y="60"/>
                    <a:pt x="2402" y="226"/>
                  </a:cubicBezTo>
                  <a:cubicBezTo>
                    <a:pt x="1468" y="393"/>
                    <a:pt x="934" y="1094"/>
                    <a:pt x="768" y="1827"/>
                  </a:cubicBezTo>
                  <a:cubicBezTo>
                    <a:pt x="334" y="3462"/>
                    <a:pt x="0" y="5130"/>
                    <a:pt x="0" y="6831"/>
                  </a:cubicBezTo>
                  <a:cubicBezTo>
                    <a:pt x="634" y="6397"/>
                    <a:pt x="1268" y="5964"/>
                    <a:pt x="1602" y="5263"/>
                  </a:cubicBezTo>
                  <a:cubicBezTo>
                    <a:pt x="2132" y="5538"/>
                    <a:pt x="2674" y="5686"/>
                    <a:pt x="3228" y="5686"/>
                  </a:cubicBezTo>
                  <a:cubicBezTo>
                    <a:pt x="3614" y="5686"/>
                    <a:pt x="4006" y="5614"/>
                    <a:pt x="4404" y="5463"/>
                  </a:cubicBezTo>
                  <a:cubicBezTo>
                    <a:pt x="4704" y="3762"/>
                    <a:pt x="5004" y="2028"/>
                    <a:pt x="5304" y="326"/>
                  </a:cubicBezTo>
                  <a:cubicBezTo>
                    <a:pt x="4659" y="237"/>
                    <a:pt x="4029" y="0"/>
                    <a:pt x="33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6"/>
            <p:cNvSpPr/>
            <p:nvPr/>
          </p:nvSpPr>
          <p:spPr>
            <a:xfrm>
              <a:off x="9973775" y="1484813"/>
              <a:ext cx="129275" cy="162625"/>
            </a:xfrm>
            <a:custGeom>
              <a:avLst/>
              <a:gdLst/>
              <a:ahLst/>
              <a:cxnLst/>
              <a:rect l="l" t="t" r="r" b="b"/>
              <a:pathLst>
                <a:path w="5171" h="6505" extrusionOk="0">
                  <a:moveTo>
                    <a:pt x="3468" y="0"/>
                  </a:moveTo>
                  <a:cubicBezTo>
                    <a:pt x="3094" y="0"/>
                    <a:pt x="2717" y="62"/>
                    <a:pt x="2335" y="233"/>
                  </a:cubicBezTo>
                  <a:cubicBezTo>
                    <a:pt x="1568" y="400"/>
                    <a:pt x="1201" y="967"/>
                    <a:pt x="801" y="1568"/>
                  </a:cubicBezTo>
                  <a:cubicBezTo>
                    <a:pt x="334" y="3169"/>
                    <a:pt x="34" y="4803"/>
                    <a:pt x="0" y="6505"/>
                  </a:cubicBezTo>
                  <a:cubicBezTo>
                    <a:pt x="367" y="5704"/>
                    <a:pt x="1068" y="5304"/>
                    <a:pt x="1802" y="4937"/>
                  </a:cubicBezTo>
                  <a:cubicBezTo>
                    <a:pt x="2005" y="4892"/>
                    <a:pt x="2206" y="4874"/>
                    <a:pt x="2407" y="4874"/>
                  </a:cubicBezTo>
                  <a:cubicBezTo>
                    <a:pt x="3094" y="4874"/>
                    <a:pt x="3765" y="5085"/>
                    <a:pt x="4437" y="5137"/>
                  </a:cubicBezTo>
                  <a:cubicBezTo>
                    <a:pt x="4670" y="3502"/>
                    <a:pt x="4937" y="1868"/>
                    <a:pt x="5171" y="267"/>
                  </a:cubicBezTo>
                  <a:cubicBezTo>
                    <a:pt x="4605" y="146"/>
                    <a:pt x="4040" y="0"/>
                    <a:pt x="34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6"/>
            <p:cNvSpPr/>
            <p:nvPr/>
          </p:nvSpPr>
          <p:spPr>
            <a:xfrm>
              <a:off x="10051325" y="1009613"/>
              <a:ext cx="127625" cy="148300"/>
            </a:xfrm>
            <a:custGeom>
              <a:avLst/>
              <a:gdLst/>
              <a:ahLst/>
              <a:cxnLst/>
              <a:rect l="l" t="t" r="r" b="b"/>
              <a:pathLst>
                <a:path w="5105" h="5932" extrusionOk="0">
                  <a:moveTo>
                    <a:pt x="3296" y="0"/>
                  </a:moveTo>
                  <a:cubicBezTo>
                    <a:pt x="2965" y="0"/>
                    <a:pt x="2633" y="43"/>
                    <a:pt x="2302" y="161"/>
                  </a:cubicBezTo>
                  <a:cubicBezTo>
                    <a:pt x="1568" y="428"/>
                    <a:pt x="1068" y="895"/>
                    <a:pt x="701" y="1562"/>
                  </a:cubicBezTo>
                  <a:cubicBezTo>
                    <a:pt x="267" y="2996"/>
                    <a:pt x="34" y="4431"/>
                    <a:pt x="0" y="5932"/>
                  </a:cubicBezTo>
                  <a:cubicBezTo>
                    <a:pt x="401" y="5065"/>
                    <a:pt x="1101" y="4531"/>
                    <a:pt x="2035" y="4264"/>
                  </a:cubicBezTo>
                  <a:cubicBezTo>
                    <a:pt x="2162" y="4259"/>
                    <a:pt x="2289" y="4256"/>
                    <a:pt x="2415" y="4256"/>
                  </a:cubicBezTo>
                  <a:cubicBezTo>
                    <a:pt x="3088" y="4256"/>
                    <a:pt x="3758" y="4334"/>
                    <a:pt x="4404" y="4531"/>
                  </a:cubicBezTo>
                  <a:cubicBezTo>
                    <a:pt x="4637" y="3097"/>
                    <a:pt x="4871" y="1662"/>
                    <a:pt x="5104" y="228"/>
                  </a:cubicBezTo>
                  <a:cubicBezTo>
                    <a:pt x="4501" y="142"/>
                    <a:pt x="3899" y="0"/>
                    <a:pt x="32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6"/>
            <p:cNvSpPr/>
            <p:nvPr/>
          </p:nvSpPr>
          <p:spPr>
            <a:xfrm>
              <a:off x="10077175" y="848513"/>
              <a:ext cx="685525" cy="860050"/>
            </a:xfrm>
            <a:custGeom>
              <a:avLst/>
              <a:gdLst/>
              <a:ahLst/>
              <a:cxnLst/>
              <a:rect l="l" t="t" r="r" b="b"/>
              <a:pathLst>
                <a:path w="27421" h="34402" extrusionOk="0">
                  <a:moveTo>
                    <a:pt x="5204" y="0"/>
                  </a:moveTo>
                  <a:cubicBezTo>
                    <a:pt x="4837" y="234"/>
                    <a:pt x="4671" y="601"/>
                    <a:pt x="4604" y="1001"/>
                  </a:cubicBezTo>
                  <a:cubicBezTo>
                    <a:pt x="4404" y="2335"/>
                    <a:pt x="4103" y="3703"/>
                    <a:pt x="4003" y="5071"/>
                  </a:cubicBezTo>
                  <a:cubicBezTo>
                    <a:pt x="3870" y="5571"/>
                    <a:pt x="3803" y="6105"/>
                    <a:pt x="3770" y="6638"/>
                  </a:cubicBezTo>
                  <a:cubicBezTo>
                    <a:pt x="3436" y="8039"/>
                    <a:pt x="3236" y="9440"/>
                    <a:pt x="3103" y="10875"/>
                  </a:cubicBezTo>
                  <a:cubicBezTo>
                    <a:pt x="2602" y="12976"/>
                    <a:pt x="2369" y="15078"/>
                    <a:pt x="2035" y="17213"/>
                  </a:cubicBezTo>
                  <a:cubicBezTo>
                    <a:pt x="1602" y="19981"/>
                    <a:pt x="1068" y="22750"/>
                    <a:pt x="768" y="25552"/>
                  </a:cubicBezTo>
                  <a:cubicBezTo>
                    <a:pt x="401" y="26920"/>
                    <a:pt x="267" y="28321"/>
                    <a:pt x="67" y="29688"/>
                  </a:cubicBezTo>
                  <a:cubicBezTo>
                    <a:pt x="1" y="30022"/>
                    <a:pt x="34" y="30355"/>
                    <a:pt x="234" y="30656"/>
                  </a:cubicBezTo>
                  <a:cubicBezTo>
                    <a:pt x="634" y="31056"/>
                    <a:pt x="1168" y="31089"/>
                    <a:pt x="1702" y="31189"/>
                  </a:cubicBezTo>
                  <a:cubicBezTo>
                    <a:pt x="8273" y="32223"/>
                    <a:pt x="14844" y="33291"/>
                    <a:pt x="21449" y="34325"/>
                  </a:cubicBezTo>
                  <a:cubicBezTo>
                    <a:pt x="21661" y="34363"/>
                    <a:pt x="21873" y="34402"/>
                    <a:pt x="22085" y="34402"/>
                  </a:cubicBezTo>
                  <a:cubicBezTo>
                    <a:pt x="22240" y="34402"/>
                    <a:pt x="22395" y="34381"/>
                    <a:pt x="22550" y="34325"/>
                  </a:cubicBezTo>
                  <a:cubicBezTo>
                    <a:pt x="24118" y="24385"/>
                    <a:pt x="25719" y="14444"/>
                    <a:pt x="27320" y="4504"/>
                  </a:cubicBezTo>
                  <a:cubicBezTo>
                    <a:pt x="27420" y="3803"/>
                    <a:pt x="27220" y="3470"/>
                    <a:pt x="26486" y="3336"/>
                  </a:cubicBezTo>
                  <a:cubicBezTo>
                    <a:pt x="19414" y="2235"/>
                    <a:pt x="12309" y="1135"/>
                    <a:pt x="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6"/>
            <p:cNvSpPr/>
            <p:nvPr/>
          </p:nvSpPr>
          <p:spPr>
            <a:xfrm>
              <a:off x="9992125" y="1107013"/>
              <a:ext cx="170125" cy="527075"/>
            </a:xfrm>
            <a:custGeom>
              <a:avLst/>
              <a:gdLst/>
              <a:ahLst/>
              <a:cxnLst/>
              <a:rect l="l" t="t" r="r" b="b"/>
              <a:pathLst>
                <a:path w="6805" h="21083" extrusionOk="0">
                  <a:moveTo>
                    <a:pt x="5197" y="0"/>
                  </a:moveTo>
                  <a:cubicBezTo>
                    <a:pt x="4197" y="0"/>
                    <a:pt x="3104" y="481"/>
                    <a:pt x="2635" y="1235"/>
                  </a:cubicBezTo>
                  <a:cubicBezTo>
                    <a:pt x="1234" y="6372"/>
                    <a:pt x="867" y="11276"/>
                    <a:pt x="0" y="16380"/>
                  </a:cubicBezTo>
                  <a:cubicBezTo>
                    <a:pt x="6305" y="13277"/>
                    <a:pt x="3269" y="21083"/>
                    <a:pt x="6805" y="635"/>
                  </a:cubicBezTo>
                  <a:cubicBezTo>
                    <a:pt x="6429" y="194"/>
                    <a:pt x="5832" y="0"/>
                    <a:pt x="51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6"/>
            <p:cNvSpPr/>
            <p:nvPr/>
          </p:nvSpPr>
          <p:spPr>
            <a:xfrm>
              <a:off x="9952075" y="1599138"/>
              <a:ext cx="688850" cy="253175"/>
            </a:xfrm>
            <a:custGeom>
              <a:avLst/>
              <a:gdLst/>
              <a:ahLst/>
              <a:cxnLst/>
              <a:rect l="l" t="t" r="r" b="b"/>
              <a:pathLst>
                <a:path w="27554" h="10127" extrusionOk="0">
                  <a:moveTo>
                    <a:pt x="3689" y="1"/>
                  </a:moveTo>
                  <a:cubicBezTo>
                    <a:pt x="3400" y="1"/>
                    <a:pt x="3103" y="30"/>
                    <a:pt x="2803" y="64"/>
                  </a:cubicBezTo>
                  <a:cubicBezTo>
                    <a:pt x="1936" y="464"/>
                    <a:pt x="968" y="731"/>
                    <a:pt x="868" y="1932"/>
                  </a:cubicBezTo>
                  <a:cubicBezTo>
                    <a:pt x="1" y="4066"/>
                    <a:pt x="835" y="6101"/>
                    <a:pt x="2803" y="6435"/>
                  </a:cubicBezTo>
                  <a:cubicBezTo>
                    <a:pt x="10475" y="7669"/>
                    <a:pt x="18147" y="8870"/>
                    <a:pt x="25819" y="10104"/>
                  </a:cubicBezTo>
                  <a:cubicBezTo>
                    <a:pt x="25919" y="10119"/>
                    <a:pt x="26009" y="10127"/>
                    <a:pt x="26091" y="10127"/>
                  </a:cubicBezTo>
                  <a:cubicBezTo>
                    <a:pt x="26560" y="10127"/>
                    <a:pt x="26753" y="9881"/>
                    <a:pt x="26753" y="9370"/>
                  </a:cubicBezTo>
                  <a:cubicBezTo>
                    <a:pt x="26520" y="9003"/>
                    <a:pt x="26420" y="8536"/>
                    <a:pt x="25986" y="8336"/>
                  </a:cubicBezTo>
                  <a:cubicBezTo>
                    <a:pt x="25886" y="8370"/>
                    <a:pt x="25819" y="8403"/>
                    <a:pt x="25753" y="8470"/>
                  </a:cubicBezTo>
                  <a:cubicBezTo>
                    <a:pt x="25605" y="8636"/>
                    <a:pt x="25436" y="8679"/>
                    <a:pt x="25259" y="8679"/>
                  </a:cubicBezTo>
                  <a:cubicBezTo>
                    <a:pt x="25116" y="8679"/>
                    <a:pt x="24967" y="8651"/>
                    <a:pt x="24819" y="8636"/>
                  </a:cubicBezTo>
                  <a:cubicBezTo>
                    <a:pt x="24352" y="8603"/>
                    <a:pt x="23885" y="8436"/>
                    <a:pt x="23418" y="8436"/>
                  </a:cubicBezTo>
                  <a:cubicBezTo>
                    <a:pt x="18314" y="7669"/>
                    <a:pt x="13244" y="6802"/>
                    <a:pt x="8140" y="6068"/>
                  </a:cubicBezTo>
                  <a:cubicBezTo>
                    <a:pt x="8023" y="6156"/>
                    <a:pt x="7921" y="6191"/>
                    <a:pt x="7831" y="6191"/>
                  </a:cubicBezTo>
                  <a:cubicBezTo>
                    <a:pt x="7509" y="6191"/>
                    <a:pt x="7318" y="5753"/>
                    <a:pt x="7006" y="5701"/>
                  </a:cubicBezTo>
                  <a:cubicBezTo>
                    <a:pt x="6572" y="5568"/>
                    <a:pt x="6105" y="5501"/>
                    <a:pt x="5638" y="5467"/>
                  </a:cubicBezTo>
                  <a:cubicBezTo>
                    <a:pt x="5394" y="5486"/>
                    <a:pt x="5150" y="5579"/>
                    <a:pt x="4917" y="5579"/>
                  </a:cubicBezTo>
                  <a:cubicBezTo>
                    <a:pt x="4737" y="5579"/>
                    <a:pt x="4564" y="5523"/>
                    <a:pt x="4404" y="5334"/>
                  </a:cubicBezTo>
                  <a:cubicBezTo>
                    <a:pt x="4071" y="5134"/>
                    <a:pt x="3670" y="5134"/>
                    <a:pt x="3303" y="5067"/>
                  </a:cubicBezTo>
                  <a:cubicBezTo>
                    <a:pt x="2236" y="4900"/>
                    <a:pt x="1702" y="3933"/>
                    <a:pt x="2069" y="2899"/>
                  </a:cubicBezTo>
                  <a:cubicBezTo>
                    <a:pt x="2169" y="2599"/>
                    <a:pt x="2403" y="2365"/>
                    <a:pt x="2569" y="2098"/>
                  </a:cubicBezTo>
                  <a:cubicBezTo>
                    <a:pt x="2841" y="1807"/>
                    <a:pt x="3147" y="1731"/>
                    <a:pt x="3473" y="1731"/>
                  </a:cubicBezTo>
                  <a:cubicBezTo>
                    <a:pt x="3708" y="1731"/>
                    <a:pt x="3953" y="1770"/>
                    <a:pt x="4204" y="1798"/>
                  </a:cubicBezTo>
                  <a:cubicBezTo>
                    <a:pt x="11576" y="2966"/>
                    <a:pt x="18948" y="4167"/>
                    <a:pt x="26320" y="5334"/>
                  </a:cubicBezTo>
                  <a:cubicBezTo>
                    <a:pt x="26449" y="5364"/>
                    <a:pt x="26575" y="5382"/>
                    <a:pt x="26696" y="5382"/>
                  </a:cubicBezTo>
                  <a:cubicBezTo>
                    <a:pt x="26983" y="5382"/>
                    <a:pt x="27243" y="5282"/>
                    <a:pt x="27454" y="5000"/>
                  </a:cubicBezTo>
                  <a:cubicBezTo>
                    <a:pt x="27487" y="4767"/>
                    <a:pt x="27521" y="4533"/>
                    <a:pt x="27554" y="4300"/>
                  </a:cubicBezTo>
                  <a:cubicBezTo>
                    <a:pt x="27220" y="4000"/>
                    <a:pt x="26753" y="3966"/>
                    <a:pt x="26320" y="3900"/>
                  </a:cubicBezTo>
                  <a:cubicBezTo>
                    <a:pt x="19315" y="2799"/>
                    <a:pt x="12310" y="1665"/>
                    <a:pt x="5305" y="564"/>
                  </a:cubicBezTo>
                  <a:cubicBezTo>
                    <a:pt x="4815" y="119"/>
                    <a:pt x="4267" y="1"/>
                    <a:pt x="36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6"/>
            <p:cNvSpPr/>
            <p:nvPr/>
          </p:nvSpPr>
          <p:spPr>
            <a:xfrm>
              <a:off x="10064675" y="970863"/>
              <a:ext cx="120100" cy="73400"/>
            </a:xfrm>
            <a:custGeom>
              <a:avLst/>
              <a:gdLst/>
              <a:ahLst/>
              <a:cxnLst/>
              <a:rect l="l" t="t" r="r" b="b"/>
              <a:pathLst>
                <a:path w="4804" h="2936" extrusionOk="0">
                  <a:moveTo>
                    <a:pt x="3149" y="1"/>
                  </a:moveTo>
                  <a:cubicBezTo>
                    <a:pt x="1903" y="1"/>
                    <a:pt x="870" y="483"/>
                    <a:pt x="400" y="1611"/>
                  </a:cubicBezTo>
                  <a:cubicBezTo>
                    <a:pt x="200" y="2111"/>
                    <a:pt x="0" y="2812"/>
                    <a:pt x="200" y="2912"/>
                  </a:cubicBezTo>
                  <a:cubicBezTo>
                    <a:pt x="222" y="2928"/>
                    <a:pt x="249" y="2936"/>
                    <a:pt x="279" y="2936"/>
                  </a:cubicBezTo>
                  <a:cubicBezTo>
                    <a:pt x="431" y="2936"/>
                    <a:pt x="672" y="2746"/>
                    <a:pt x="867" y="2578"/>
                  </a:cubicBezTo>
                  <a:cubicBezTo>
                    <a:pt x="1268" y="2078"/>
                    <a:pt x="1835" y="1544"/>
                    <a:pt x="2569" y="1511"/>
                  </a:cubicBezTo>
                  <a:cubicBezTo>
                    <a:pt x="2594" y="1510"/>
                    <a:pt x="2618" y="1509"/>
                    <a:pt x="2643" y="1509"/>
                  </a:cubicBezTo>
                  <a:cubicBezTo>
                    <a:pt x="3224" y="1509"/>
                    <a:pt x="3630" y="1807"/>
                    <a:pt x="4001" y="1807"/>
                  </a:cubicBezTo>
                  <a:cubicBezTo>
                    <a:pt x="4092" y="1807"/>
                    <a:pt x="4181" y="1789"/>
                    <a:pt x="4270" y="1744"/>
                  </a:cubicBezTo>
                  <a:cubicBezTo>
                    <a:pt x="4537" y="1611"/>
                    <a:pt x="4804" y="1244"/>
                    <a:pt x="4804" y="243"/>
                  </a:cubicBezTo>
                  <a:cubicBezTo>
                    <a:pt x="4232" y="86"/>
                    <a:pt x="3672" y="1"/>
                    <a:pt x="31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6"/>
            <p:cNvSpPr/>
            <p:nvPr/>
          </p:nvSpPr>
          <p:spPr>
            <a:xfrm>
              <a:off x="10596725" y="1724138"/>
              <a:ext cx="41700" cy="108425"/>
            </a:xfrm>
            <a:custGeom>
              <a:avLst/>
              <a:gdLst/>
              <a:ahLst/>
              <a:cxnLst/>
              <a:rect l="l" t="t" r="r" b="b"/>
              <a:pathLst>
                <a:path w="1668" h="4337" extrusionOk="0">
                  <a:moveTo>
                    <a:pt x="1668" y="0"/>
                  </a:moveTo>
                  <a:cubicBezTo>
                    <a:pt x="1368" y="34"/>
                    <a:pt x="1034" y="67"/>
                    <a:pt x="734" y="101"/>
                  </a:cubicBezTo>
                  <a:cubicBezTo>
                    <a:pt x="467" y="201"/>
                    <a:pt x="367" y="434"/>
                    <a:pt x="334" y="701"/>
                  </a:cubicBezTo>
                  <a:cubicBezTo>
                    <a:pt x="267" y="834"/>
                    <a:pt x="267" y="968"/>
                    <a:pt x="234" y="1135"/>
                  </a:cubicBezTo>
                  <a:cubicBezTo>
                    <a:pt x="200" y="1301"/>
                    <a:pt x="167" y="1502"/>
                    <a:pt x="167" y="1702"/>
                  </a:cubicBezTo>
                  <a:cubicBezTo>
                    <a:pt x="100" y="1902"/>
                    <a:pt x="100" y="2069"/>
                    <a:pt x="67" y="2269"/>
                  </a:cubicBezTo>
                  <a:cubicBezTo>
                    <a:pt x="0" y="2469"/>
                    <a:pt x="0" y="2669"/>
                    <a:pt x="0" y="2869"/>
                  </a:cubicBezTo>
                  <a:cubicBezTo>
                    <a:pt x="0" y="3103"/>
                    <a:pt x="33" y="3303"/>
                    <a:pt x="234" y="3403"/>
                  </a:cubicBezTo>
                  <a:cubicBezTo>
                    <a:pt x="100" y="4003"/>
                    <a:pt x="500" y="4203"/>
                    <a:pt x="967" y="4337"/>
                  </a:cubicBezTo>
                  <a:cubicBezTo>
                    <a:pt x="1201" y="2903"/>
                    <a:pt x="1434" y="1468"/>
                    <a:pt x="16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6"/>
            <p:cNvSpPr/>
            <p:nvPr/>
          </p:nvSpPr>
          <p:spPr>
            <a:xfrm>
              <a:off x="10225625" y="1145088"/>
              <a:ext cx="376125" cy="411175"/>
            </a:xfrm>
            <a:custGeom>
              <a:avLst/>
              <a:gdLst/>
              <a:ahLst/>
              <a:cxnLst/>
              <a:rect l="l" t="t" r="r" b="b"/>
              <a:pathLst>
                <a:path w="15045" h="16447" extrusionOk="0">
                  <a:moveTo>
                    <a:pt x="3161" y="0"/>
                  </a:moveTo>
                  <a:cubicBezTo>
                    <a:pt x="2467" y="0"/>
                    <a:pt x="2172" y="342"/>
                    <a:pt x="2035" y="1247"/>
                  </a:cubicBezTo>
                  <a:cubicBezTo>
                    <a:pt x="1701" y="3248"/>
                    <a:pt x="1401" y="5250"/>
                    <a:pt x="1068" y="7251"/>
                  </a:cubicBezTo>
                  <a:cubicBezTo>
                    <a:pt x="767" y="9286"/>
                    <a:pt x="434" y="11287"/>
                    <a:pt x="134" y="13322"/>
                  </a:cubicBezTo>
                  <a:cubicBezTo>
                    <a:pt x="0" y="14023"/>
                    <a:pt x="134" y="14590"/>
                    <a:pt x="934" y="14723"/>
                  </a:cubicBezTo>
                  <a:cubicBezTo>
                    <a:pt x="4537" y="15290"/>
                    <a:pt x="8106" y="15857"/>
                    <a:pt x="11708" y="16424"/>
                  </a:cubicBezTo>
                  <a:cubicBezTo>
                    <a:pt x="11793" y="16439"/>
                    <a:pt x="11874" y="16447"/>
                    <a:pt x="11950" y="16447"/>
                  </a:cubicBezTo>
                  <a:cubicBezTo>
                    <a:pt x="12389" y="16447"/>
                    <a:pt x="12696" y="16201"/>
                    <a:pt x="12809" y="15690"/>
                  </a:cubicBezTo>
                  <a:cubicBezTo>
                    <a:pt x="12909" y="15357"/>
                    <a:pt x="13009" y="14990"/>
                    <a:pt x="13076" y="14623"/>
                  </a:cubicBezTo>
                  <a:cubicBezTo>
                    <a:pt x="13677" y="10954"/>
                    <a:pt x="14244" y="7251"/>
                    <a:pt x="14844" y="3582"/>
                  </a:cubicBezTo>
                  <a:cubicBezTo>
                    <a:pt x="15044" y="2181"/>
                    <a:pt x="14777" y="1814"/>
                    <a:pt x="13443" y="1580"/>
                  </a:cubicBezTo>
                  <a:cubicBezTo>
                    <a:pt x="10174" y="1047"/>
                    <a:pt x="6938" y="546"/>
                    <a:pt x="3669" y="46"/>
                  </a:cubicBezTo>
                  <a:cubicBezTo>
                    <a:pt x="3480" y="16"/>
                    <a:pt x="3311" y="0"/>
                    <a:pt x="3161"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6"/>
            <p:cNvSpPr/>
            <p:nvPr/>
          </p:nvSpPr>
          <p:spPr>
            <a:xfrm>
              <a:off x="10296500" y="998688"/>
              <a:ext cx="331100" cy="83875"/>
            </a:xfrm>
            <a:custGeom>
              <a:avLst/>
              <a:gdLst/>
              <a:ahLst/>
              <a:cxnLst/>
              <a:rect l="l" t="t" r="r" b="b"/>
              <a:pathLst>
                <a:path w="13244" h="3355" extrusionOk="0">
                  <a:moveTo>
                    <a:pt x="913" y="1"/>
                  </a:moveTo>
                  <a:cubicBezTo>
                    <a:pt x="487" y="1"/>
                    <a:pt x="148" y="182"/>
                    <a:pt x="67" y="665"/>
                  </a:cubicBezTo>
                  <a:cubicBezTo>
                    <a:pt x="0" y="1299"/>
                    <a:pt x="467" y="1499"/>
                    <a:pt x="1001" y="1565"/>
                  </a:cubicBezTo>
                  <a:cubicBezTo>
                    <a:pt x="2869" y="1866"/>
                    <a:pt x="4704" y="2166"/>
                    <a:pt x="6538" y="2433"/>
                  </a:cubicBezTo>
                  <a:cubicBezTo>
                    <a:pt x="8340" y="2733"/>
                    <a:pt x="10174" y="3000"/>
                    <a:pt x="11976" y="3300"/>
                  </a:cubicBezTo>
                  <a:cubicBezTo>
                    <a:pt x="12136" y="3330"/>
                    <a:pt x="12293" y="3354"/>
                    <a:pt x="12438" y="3354"/>
                  </a:cubicBezTo>
                  <a:cubicBezTo>
                    <a:pt x="12777" y="3354"/>
                    <a:pt x="13050" y="3223"/>
                    <a:pt x="13143" y="2733"/>
                  </a:cubicBezTo>
                  <a:cubicBezTo>
                    <a:pt x="13243" y="2066"/>
                    <a:pt x="12843" y="1866"/>
                    <a:pt x="12276" y="1799"/>
                  </a:cubicBezTo>
                  <a:cubicBezTo>
                    <a:pt x="8573" y="1199"/>
                    <a:pt x="4904" y="631"/>
                    <a:pt x="1235" y="31"/>
                  </a:cubicBezTo>
                  <a:cubicBezTo>
                    <a:pt x="1124" y="12"/>
                    <a:pt x="1016" y="1"/>
                    <a:pt x="91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6"/>
            <p:cNvSpPr/>
            <p:nvPr/>
          </p:nvSpPr>
          <p:spPr>
            <a:xfrm>
              <a:off x="10058825" y="1671563"/>
              <a:ext cx="101775" cy="90025"/>
            </a:xfrm>
            <a:custGeom>
              <a:avLst/>
              <a:gdLst/>
              <a:ahLst/>
              <a:cxnLst/>
              <a:rect l="l" t="t" r="r" b="b"/>
              <a:pathLst>
                <a:path w="4071" h="3601" extrusionOk="0">
                  <a:moveTo>
                    <a:pt x="1298" y="1"/>
                  </a:moveTo>
                  <a:cubicBezTo>
                    <a:pt x="1090" y="1"/>
                    <a:pt x="880" y="21"/>
                    <a:pt x="668" y="69"/>
                  </a:cubicBezTo>
                  <a:cubicBezTo>
                    <a:pt x="501" y="135"/>
                    <a:pt x="401" y="235"/>
                    <a:pt x="334" y="369"/>
                  </a:cubicBezTo>
                  <a:cubicBezTo>
                    <a:pt x="268" y="569"/>
                    <a:pt x="234" y="769"/>
                    <a:pt x="201" y="969"/>
                  </a:cubicBezTo>
                  <a:cubicBezTo>
                    <a:pt x="167" y="1136"/>
                    <a:pt x="134" y="1336"/>
                    <a:pt x="101" y="1536"/>
                  </a:cubicBezTo>
                  <a:cubicBezTo>
                    <a:pt x="67" y="1737"/>
                    <a:pt x="34" y="1937"/>
                    <a:pt x="34" y="2137"/>
                  </a:cubicBezTo>
                  <a:cubicBezTo>
                    <a:pt x="1" y="2337"/>
                    <a:pt x="134" y="2504"/>
                    <a:pt x="201" y="2704"/>
                  </a:cubicBezTo>
                  <a:cubicBezTo>
                    <a:pt x="256" y="3071"/>
                    <a:pt x="345" y="3189"/>
                    <a:pt x="449" y="3189"/>
                  </a:cubicBezTo>
                  <a:cubicBezTo>
                    <a:pt x="639" y="3189"/>
                    <a:pt x="878" y="2793"/>
                    <a:pt x="1054" y="2793"/>
                  </a:cubicBezTo>
                  <a:cubicBezTo>
                    <a:pt x="1070" y="2793"/>
                    <a:pt x="1086" y="2796"/>
                    <a:pt x="1101" y="2804"/>
                  </a:cubicBezTo>
                  <a:cubicBezTo>
                    <a:pt x="1323" y="2676"/>
                    <a:pt x="1533" y="2621"/>
                    <a:pt x="1734" y="2621"/>
                  </a:cubicBezTo>
                  <a:cubicBezTo>
                    <a:pt x="2109" y="2621"/>
                    <a:pt x="2456" y="2811"/>
                    <a:pt x="2803" y="3071"/>
                  </a:cubicBezTo>
                  <a:cubicBezTo>
                    <a:pt x="2808" y="3070"/>
                    <a:pt x="2812" y="3070"/>
                    <a:pt x="2817" y="3070"/>
                  </a:cubicBezTo>
                  <a:cubicBezTo>
                    <a:pt x="3028" y="3070"/>
                    <a:pt x="3052" y="3601"/>
                    <a:pt x="3280" y="3601"/>
                  </a:cubicBezTo>
                  <a:cubicBezTo>
                    <a:pt x="3358" y="3601"/>
                    <a:pt x="3461" y="3539"/>
                    <a:pt x="3603" y="3371"/>
                  </a:cubicBezTo>
                  <a:cubicBezTo>
                    <a:pt x="3703" y="2604"/>
                    <a:pt x="3803" y="1837"/>
                    <a:pt x="3903" y="1069"/>
                  </a:cubicBezTo>
                  <a:cubicBezTo>
                    <a:pt x="3937" y="803"/>
                    <a:pt x="4070" y="436"/>
                    <a:pt x="3670" y="402"/>
                  </a:cubicBezTo>
                  <a:cubicBezTo>
                    <a:pt x="2875" y="296"/>
                    <a:pt x="2101" y="1"/>
                    <a:pt x="12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6"/>
            <p:cNvSpPr/>
            <p:nvPr/>
          </p:nvSpPr>
          <p:spPr>
            <a:xfrm>
              <a:off x="9978775" y="1634988"/>
              <a:ext cx="636300" cy="189875"/>
            </a:xfrm>
            <a:custGeom>
              <a:avLst/>
              <a:gdLst/>
              <a:ahLst/>
              <a:cxnLst/>
              <a:rect l="l" t="t" r="r" b="b"/>
              <a:pathLst>
                <a:path w="25452" h="7595" extrusionOk="0">
                  <a:moveTo>
                    <a:pt x="2295" y="1"/>
                  </a:moveTo>
                  <a:cubicBezTo>
                    <a:pt x="1790" y="1"/>
                    <a:pt x="1364" y="186"/>
                    <a:pt x="1068" y="698"/>
                  </a:cubicBezTo>
                  <a:cubicBezTo>
                    <a:pt x="0" y="2232"/>
                    <a:pt x="567" y="3700"/>
                    <a:pt x="2402" y="4000"/>
                  </a:cubicBezTo>
                  <a:cubicBezTo>
                    <a:pt x="2736" y="4033"/>
                    <a:pt x="3069" y="4100"/>
                    <a:pt x="3403" y="4167"/>
                  </a:cubicBezTo>
                  <a:cubicBezTo>
                    <a:pt x="3436" y="3967"/>
                    <a:pt x="3470" y="3767"/>
                    <a:pt x="3503" y="3566"/>
                  </a:cubicBezTo>
                  <a:cubicBezTo>
                    <a:pt x="3536" y="3366"/>
                    <a:pt x="3570" y="3200"/>
                    <a:pt x="3603" y="2999"/>
                  </a:cubicBezTo>
                  <a:cubicBezTo>
                    <a:pt x="3603" y="2833"/>
                    <a:pt x="3636" y="2632"/>
                    <a:pt x="3670" y="2466"/>
                  </a:cubicBezTo>
                  <a:cubicBezTo>
                    <a:pt x="3703" y="2266"/>
                    <a:pt x="3736" y="2099"/>
                    <a:pt x="3770" y="1899"/>
                  </a:cubicBezTo>
                  <a:cubicBezTo>
                    <a:pt x="3770" y="1832"/>
                    <a:pt x="3803" y="1799"/>
                    <a:pt x="3803" y="1732"/>
                  </a:cubicBezTo>
                  <a:cubicBezTo>
                    <a:pt x="4370" y="1832"/>
                    <a:pt x="4937" y="1865"/>
                    <a:pt x="5504" y="1965"/>
                  </a:cubicBezTo>
                  <a:cubicBezTo>
                    <a:pt x="6739" y="2165"/>
                    <a:pt x="6739" y="2165"/>
                    <a:pt x="6605" y="3366"/>
                  </a:cubicBezTo>
                  <a:cubicBezTo>
                    <a:pt x="6538" y="3867"/>
                    <a:pt x="6272" y="4434"/>
                    <a:pt x="6805" y="4834"/>
                  </a:cubicBezTo>
                  <a:cubicBezTo>
                    <a:pt x="7172" y="4901"/>
                    <a:pt x="7539" y="4934"/>
                    <a:pt x="7906" y="5001"/>
                  </a:cubicBezTo>
                  <a:cubicBezTo>
                    <a:pt x="12776" y="5768"/>
                    <a:pt x="17646" y="6535"/>
                    <a:pt x="22550" y="7302"/>
                  </a:cubicBezTo>
                  <a:cubicBezTo>
                    <a:pt x="23084" y="7369"/>
                    <a:pt x="23651" y="7469"/>
                    <a:pt x="24184" y="7569"/>
                  </a:cubicBezTo>
                  <a:cubicBezTo>
                    <a:pt x="24268" y="7586"/>
                    <a:pt x="24344" y="7595"/>
                    <a:pt x="24412" y="7595"/>
                  </a:cubicBezTo>
                  <a:cubicBezTo>
                    <a:pt x="24745" y="7595"/>
                    <a:pt x="24879" y="7391"/>
                    <a:pt x="24851" y="7002"/>
                  </a:cubicBezTo>
                  <a:lnTo>
                    <a:pt x="24952" y="6969"/>
                  </a:lnTo>
                  <a:cubicBezTo>
                    <a:pt x="24952" y="6802"/>
                    <a:pt x="24985" y="6602"/>
                    <a:pt x="24985" y="6402"/>
                  </a:cubicBezTo>
                  <a:cubicBezTo>
                    <a:pt x="25018" y="6235"/>
                    <a:pt x="25052" y="6035"/>
                    <a:pt x="25052" y="5835"/>
                  </a:cubicBezTo>
                  <a:cubicBezTo>
                    <a:pt x="25085" y="5668"/>
                    <a:pt x="25118" y="5468"/>
                    <a:pt x="25152" y="5301"/>
                  </a:cubicBezTo>
                  <a:cubicBezTo>
                    <a:pt x="25185" y="5101"/>
                    <a:pt x="25218" y="4934"/>
                    <a:pt x="25252" y="4734"/>
                  </a:cubicBezTo>
                  <a:cubicBezTo>
                    <a:pt x="25252" y="4601"/>
                    <a:pt x="25285" y="4500"/>
                    <a:pt x="25285" y="4367"/>
                  </a:cubicBezTo>
                  <a:cubicBezTo>
                    <a:pt x="25352" y="4134"/>
                    <a:pt x="25419" y="3900"/>
                    <a:pt x="25452" y="3667"/>
                  </a:cubicBezTo>
                  <a:cubicBezTo>
                    <a:pt x="17880" y="2466"/>
                    <a:pt x="10274" y="1231"/>
                    <a:pt x="2669" y="31"/>
                  </a:cubicBezTo>
                  <a:cubicBezTo>
                    <a:pt x="2540" y="11"/>
                    <a:pt x="2415" y="1"/>
                    <a:pt x="22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4" name="Google Shape;604;p46"/>
          <p:cNvSpPr/>
          <p:nvPr/>
        </p:nvSpPr>
        <p:spPr>
          <a:xfrm>
            <a:off x="421994" y="2007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6"/>
          <p:cNvSpPr/>
          <p:nvPr/>
        </p:nvSpPr>
        <p:spPr>
          <a:xfrm>
            <a:off x="2952743" y="424622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6"/>
          <p:cNvSpPr/>
          <p:nvPr/>
        </p:nvSpPr>
        <p:spPr>
          <a:xfrm>
            <a:off x="1194605" y="54422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46"/>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dirty="0" smtClean="0"/>
              <a:t>ÎNVĂȚĂMÂNT LICEAL</a:t>
            </a:r>
            <a:endParaRPr dirty="0"/>
          </a:p>
        </p:txBody>
      </p:sp>
      <p:sp>
        <p:nvSpPr>
          <p:cNvPr id="575" name="Google Shape;575;p46"/>
          <p:cNvSpPr txBox="1">
            <a:spLocks noGrp="1"/>
          </p:cNvSpPr>
          <p:nvPr>
            <p:ph type="subTitle" idx="1"/>
          </p:nvPr>
        </p:nvSpPr>
        <p:spPr>
          <a:xfrm>
            <a:off x="3007628" y="1566059"/>
            <a:ext cx="6006932" cy="915189"/>
          </a:xfrm>
          <a:prstGeom prst="rect">
            <a:avLst/>
          </a:prstGeom>
        </p:spPr>
        <p:txBody>
          <a:bodyPr spcFirstLastPara="1" wrap="square" lIns="91425" tIns="91425" rIns="91425" bIns="91425" anchor="ctr" anchorCtr="0">
            <a:noAutofit/>
          </a:bodyPr>
          <a:lstStyle/>
          <a:p>
            <a:pPr marL="273050" indent="-273050" algn="ctr" fontAlgn="base">
              <a:lnSpc>
                <a:spcPct val="80000"/>
              </a:lnSpc>
              <a:spcBef>
                <a:spcPct val="0"/>
              </a:spcBef>
              <a:spcAft>
                <a:spcPct val="0"/>
              </a:spcAft>
              <a:buClr>
                <a:srgbClr val="FFFF99"/>
              </a:buClr>
              <a:buSzTx/>
            </a:pPr>
            <a:r>
              <a:rPr lang="ro-RO" altLang="en-US" sz="20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Planurile – cadru de învăţământ pentru ciclul liceal au fost modificate </a:t>
            </a:r>
          </a:p>
          <a:p>
            <a:pPr marL="273050" indent="-273050" algn="ctr" fontAlgn="base">
              <a:lnSpc>
                <a:spcPct val="80000"/>
              </a:lnSpc>
              <a:spcBef>
                <a:spcPct val="0"/>
              </a:spcBef>
              <a:spcAft>
                <a:spcPct val="0"/>
              </a:spcAft>
              <a:buClr>
                <a:srgbClr val="000000"/>
              </a:buClr>
              <a:buSzTx/>
            </a:pPr>
            <a:r>
              <a:rPr lang="en-US" sz="2000" b="1" dirty="0">
                <a:latin typeface="Roboto" panose="020B0604020202020204" charset="0"/>
                <a:ea typeface="Roboto" panose="020B0604020202020204" charset="0"/>
                <a:cs typeface="Times New Roman" panose="02020603050405020304" pitchFamily="18" charset="0"/>
                <a:sym typeface="+mn-ea"/>
              </a:rPr>
              <a:t> </a:t>
            </a:r>
            <a:r>
              <a:rPr lang="ro-RO" altLang="en-US" sz="2000" b="1" dirty="0">
                <a:latin typeface="Roboto" panose="020B0604020202020204" charset="0"/>
                <a:ea typeface="Roboto" panose="020B0604020202020204" charset="0"/>
                <a:cs typeface="Times New Roman" panose="02020603050405020304" pitchFamily="18" charset="0"/>
                <a:sym typeface="+mn-ea"/>
              </a:rPr>
              <a:t>Introducerea disciplinei </a:t>
            </a:r>
            <a:r>
              <a:rPr lang="en-US" sz="2000" b="1" dirty="0" err="1">
                <a:latin typeface="Roboto" panose="020B0604020202020204" charset="0"/>
                <a:ea typeface="Roboto" panose="020B0604020202020204" charset="0"/>
                <a:cs typeface="Times New Roman" panose="02020603050405020304" pitchFamily="18" charset="0"/>
                <a:sym typeface="+mn-ea"/>
              </a:rPr>
              <a:t>Istoria</a:t>
            </a:r>
            <a:r>
              <a:rPr lang="en-US" sz="2000" b="1" dirty="0">
                <a:latin typeface="Roboto" panose="020B0604020202020204" charset="0"/>
                <a:ea typeface="Roboto" panose="020B0604020202020204" charset="0"/>
                <a:cs typeface="Times New Roman" panose="02020603050405020304" pitchFamily="18" charset="0"/>
                <a:sym typeface="+mn-ea"/>
              </a:rPr>
              <a:t> </a:t>
            </a:r>
            <a:r>
              <a:rPr lang="en-US" sz="2000" b="1" dirty="0" err="1">
                <a:latin typeface="Roboto" panose="020B0604020202020204" charset="0"/>
                <a:ea typeface="Roboto" panose="020B0604020202020204" charset="0"/>
                <a:cs typeface="Times New Roman" panose="02020603050405020304" pitchFamily="18" charset="0"/>
                <a:sym typeface="+mn-ea"/>
              </a:rPr>
              <a:t>evreilor</a:t>
            </a:r>
            <a:r>
              <a:rPr lang="en-US" sz="2000" b="1" dirty="0">
                <a:latin typeface="Roboto" panose="020B0604020202020204" charset="0"/>
                <a:ea typeface="Roboto" panose="020B0604020202020204" charset="0"/>
                <a:cs typeface="Times New Roman" panose="02020603050405020304" pitchFamily="18" charset="0"/>
                <a:sym typeface="+mn-ea"/>
              </a:rPr>
              <a:t>.</a:t>
            </a:r>
            <a:r>
              <a:rPr lang="ro-RO" altLang="en-US" sz="2000" b="1" dirty="0">
                <a:latin typeface="Roboto" panose="020B0604020202020204" charset="0"/>
                <a:ea typeface="Roboto" panose="020B0604020202020204" charset="0"/>
                <a:cs typeface="Times New Roman" panose="02020603050405020304" pitchFamily="18" charset="0"/>
                <a:sym typeface="+mn-ea"/>
              </a:rPr>
              <a:t> </a:t>
            </a:r>
            <a:r>
              <a:rPr lang="en-US" sz="2000" b="1" dirty="0" err="1">
                <a:latin typeface="Roboto" panose="020B0604020202020204" charset="0"/>
                <a:ea typeface="Roboto" panose="020B0604020202020204" charset="0"/>
                <a:cs typeface="Times New Roman" panose="02020603050405020304" pitchFamily="18" charset="0"/>
                <a:sym typeface="+mn-ea"/>
              </a:rPr>
              <a:t>Holocaustu</a:t>
            </a:r>
            <a:r>
              <a:rPr lang="ro-RO" altLang="en-US" sz="2000" b="1" dirty="0">
                <a:latin typeface="Roboto" panose="020B0604020202020204" charset="0"/>
                <a:ea typeface="Roboto" panose="020B0604020202020204" charset="0"/>
                <a:cs typeface="Times New Roman" panose="02020603050405020304" pitchFamily="18" charset="0"/>
                <a:sym typeface="+mn-ea"/>
              </a:rPr>
              <a:t>l</a:t>
            </a:r>
            <a:r>
              <a:rPr lang="ro-RO" altLang="en-US" sz="2000" b="1" dirty="0">
                <a:latin typeface="Times New Roman" panose="02020603050405020304" pitchFamily="18" charset="0"/>
                <a:cs typeface="Times New Roman" panose="02020603050405020304" pitchFamily="18" charset="0"/>
                <a:sym typeface="+mn-ea"/>
              </a:rPr>
              <a:t>.</a:t>
            </a:r>
          </a:p>
        </p:txBody>
      </p:sp>
      <p:sp>
        <p:nvSpPr>
          <p:cNvPr id="577" name="Google Shape;577;p46"/>
          <p:cNvSpPr txBox="1">
            <a:spLocks noGrp="1"/>
          </p:cNvSpPr>
          <p:nvPr>
            <p:ph type="subTitle" idx="3"/>
          </p:nvPr>
        </p:nvSpPr>
        <p:spPr>
          <a:xfrm>
            <a:off x="3185876" y="2887415"/>
            <a:ext cx="5370500" cy="1517195"/>
          </a:xfrm>
          <a:prstGeom prst="rect">
            <a:avLst/>
          </a:prstGeom>
        </p:spPr>
        <p:txBody>
          <a:bodyPr spcFirstLastPara="1" wrap="square" lIns="91425" tIns="91425" rIns="91425" bIns="91425" anchor="ctr" anchorCtr="0">
            <a:noAutofit/>
          </a:bodyPr>
          <a:lstStyle/>
          <a:p>
            <a:pPr marL="273050" indent="-273050" algn="ctr" fontAlgn="base">
              <a:lnSpc>
                <a:spcPct val="80000"/>
              </a:lnSpc>
              <a:spcBef>
                <a:spcPct val="0"/>
              </a:spcBef>
              <a:spcAft>
                <a:spcPct val="0"/>
              </a:spcAft>
              <a:buClr>
                <a:srgbClr val="FFFF99"/>
              </a:buClr>
              <a:buSzTx/>
              <a:buFont typeface="Wingdings" panose="05000000000000000000" pitchFamily="2" charset="2"/>
              <a:buChar char="Ø"/>
            </a:pPr>
            <a:r>
              <a:rPr lang="ro-RO" altLang="en-US" sz="2000"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TOATE PLANURILE–CADRU  VALABILE MODIFICATE pot fi accesate la adresa: </a:t>
            </a:r>
          </a:p>
          <a:p>
            <a:pPr algn="ctr" fontAlgn="base">
              <a:lnSpc>
                <a:spcPct val="80000"/>
              </a:lnSpc>
              <a:spcBef>
                <a:spcPct val="0"/>
              </a:spcBef>
              <a:spcAft>
                <a:spcPct val="0"/>
              </a:spcAft>
              <a:buClr>
                <a:srgbClr val="FFFF99"/>
              </a:buClr>
              <a:buSzTx/>
              <a:buFont typeface="Wingdings" panose="05000000000000000000" pitchFamily="2" charset="2"/>
            </a:pPr>
            <a:r>
              <a:rPr lang="ro-RO" altLang="en-US" sz="2000"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https://www.rocnee.eu/index.php/dcee-oriz/curriculum-oriz/planuri-cadru-actuale</a:t>
            </a:r>
          </a:p>
          <a:p>
            <a:pPr marL="0" lvl="0" indent="0" algn="r" rtl="0">
              <a:spcBef>
                <a:spcPts val="0"/>
              </a:spcBef>
              <a:spcAft>
                <a:spcPts val="0"/>
              </a:spcAft>
              <a:buNone/>
            </a:pPr>
            <a:r>
              <a:rPr lang="ro-RO" sz="1800" dirty="0" smtClean="0"/>
              <a:t> </a:t>
            </a:r>
            <a:endParaRPr sz="1800" dirty="0"/>
          </a:p>
        </p:txBody>
      </p:sp>
      <p:grpSp>
        <p:nvGrpSpPr>
          <p:cNvPr id="583" name="Google Shape;583;p46"/>
          <p:cNvGrpSpPr/>
          <p:nvPr/>
        </p:nvGrpSpPr>
        <p:grpSpPr>
          <a:xfrm>
            <a:off x="30135" y="1259594"/>
            <a:ext cx="3120368" cy="3624751"/>
            <a:chOff x="9144000" y="840363"/>
            <a:chExt cx="1618700" cy="1880350"/>
          </a:xfrm>
        </p:grpSpPr>
        <p:sp>
          <p:nvSpPr>
            <p:cNvPr id="584" name="Google Shape;584;p46"/>
            <p:cNvSpPr/>
            <p:nvPr/>
          </p:nvSpPr>
          <p:spPr>
            <a:xfrm>
              <a:off x="10502475" y="1331363"/>
              <a:ext cx="88425" cy="92575"/>
            </a:xfrm>
            <a:custGeom>
              <a:avLst/>
              <a:gdLst/>
              <a:ahLst/>
              <a:cxnLst/>
              <a:rect l="l" t="t" r="r" b="b"/>
              <a:pathLst>
                <a:path w="3537" h="3703" extrusionOk="0">
                  <a:moveTo>
                    <a:pt x="1435" y="0"/>
                  </a:moveTo>
                  <a:cubicBezTo>
                    <a:pt x="1368" y="901"/>
                    <a:pt x="935" y="1501"/>
                    <a:pt x="1" y="1668"/>
                  </a:cubicBezTo>
                  <a:cubicBezTo>
                    <a:pt x="34" y="1768"/>
                    <a:pt x="67" y="1868"/>
                    <a:pt x="67" y="2002"/>
                  </a:cubicBezTo>
                  <a:cubicBezTo>
                    <a:pt x="701" y="2068"/>
                    <a:pt x="1068" y="2469"/>
                    <a:pt x="1235" y="3036"/>
                  </a:cubicBezTo>
                  <a:lnTo>
                    <a:pt x="1235" y="3069"/>
                  </a:lnTo>
                  <a:cubicBezTo>
                    <a:pt x="1268" y="3136"/>
                    <a:pt x="1335" y="3236"/>
                    <a:pt x="1368" y="3336"/>
                  </a:cubicBezTo>
                  <a:cubicBezTo>
                    <a:pt x="1402" y="3469"/>
                    <a:pt x="1402" y="3569"/>
                    <a:pt x="1435" y="3703"/>
                  </a:cubicBezTo>
                  <a:cubicBezTo>
                    <a:pt x="2069" y="3136"/>
                    <a:pt x="2269" y="2135"/>
                    <a:pt x="3537" y="1802"/>
                  </a:cubicBezTo>
                  <a:cubicBezTo>
                    <a:pt x="2236" y="1535"/>
                    <a:pt x="2102" y="501"/>
                    <a:pt x="1435" y="34"/>
                  </a:cubicBezTo>
                  <a:lnTo>
                    <a:pt x="1435" y="0"/>
                  </a:ln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6"/>
            <p:cNvSpPr/>
            <p:nvPr/>
          </p:nvSpPr>
          <p:spPr>
            <a:xfrm>
              <a:off x="9305800" y="1579038"/>
              <a:ext cx="944025" cy="894825"/>
            </a:xfrm>
            <a:custGeom>
              <a:avLst/>
              <a:gdLst/>
              <a:ahLst/>
              <a:cxnLst/>
              <a:rect l="l" t="t" r="r" b="b"/>
              <a:pathLst>
                <a:path w="37761" h="35793" extrusionOk="0">
                  <a:moveTo>
                    <a:pt x="12303" y="1"/>
                  </a:moveTo>
                  <a:cubicBezTo>
                    <a:pt x="11948" y="1"/>
                    <a:pt x="11639" y="246"/>
                    <a:pt x="11275" y="667"/>
                  </a:cubicBezTo>
                  <a:cubicBezTo>
                    <a:pt x="9173" y="3169"/>
                    <a:pt x="7005" y="5638"/>
                    <a:pt x="4904" y="8139"/>
                  </a:cubicBezTo>
                  <a:cubicBezTo>
                    <a:pt x="3236" y="10074"/>
                    <a:pt x="1401" y="11809"/>
                    <a:pt x="0" y="13944"/>
                  </a:cubicBezTo>
                  <a:cubicBezTo>
                    <a:pt x="400" y="14978"/>
                    <a:pt x="1334" y="15545"/>
                    <a:pt x="2102" y="16212"/>
                  </a:cubicBezTo>
                  <a:cubicBezTo>
                    <a:pt x="9507" y="22383"/>
                    <a:pt x="16846" y="28688"/>
                    <a:pt x="24251" y="34859"/>
                  </a:cubicBezTo>
                  <a:cubicBezTo>
                    <a:pt x="24718" y="35125"/>
                    <a:pt x="24985" y="35659"/>
                    <a:pt x="25518" y="35793"/>
                  </a:cubicBezTo>
                  <a:cubicBezTo>
                    <a:pt x="26085" y="35726"/>
                    <a:pt x="26352" y="35292"/>
                    <a:pt x="26686" y="34925"/>
                  </a:cubicBezTo>
                  <a:cubicBezTo>
                    <a:pt x="29354" y="31957"/>
                    <a:pt x="31956" y="28888"/>
                    <a:pt x="34558" y="25852"/>
                  </a:cubicBezTo>
                  <a:cubicBezTo>
                    <a:pt x="35626" y="24618"/>
                    <a:pt x="36960" y="23584"/>
                    <a:pt x="37527" y="21983"/>
                  </a:cubicBezTo>
                  <a:cubicBezTo>
                    <a:pt x="37760" y="21382"/>
                    <a:pt x="37527" y="20982"/>
                    <a:pt x="37060" y="20582"/>
                  </a:cubicBezTo>
                  <a:cubicBezTo>
                    <a:pt x="29088" y="13877"/>
                    <a:pt x="21149" y="7139"/>
                    <a:pt x="13210" y="434"/>
                  </a:cubicBezTo>
                  <a:cubicBezTo>
                    <a:pt x="12854" y="136"/>
                    <a:pt x="12566" y="1"/>
                    <a:pt x="123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6"/>
            <p:cNvSpPr/>
            <p:nvPr/>
          </p:nvSpPr>
          <p:spPr>
            <a:xfrm>
              <a:off x="9144000" y="1927613"/>
              <a:ext cx="782250" cy="735550"/>
            </a:xfrm>
            <a:custGeom>
              <a:avLst/>
              <a:gdLst/>
              <a:ahLst/>
              <a:cxnLst/>
              <a:rect l="l" t="t" r="r" b="b"/>
              <a:pathLst>
                <a:path w="31290" h="29422" extrusionOk="0">
                  <a:moveTo>
                    <a:pt x="6472" y="1"/>
                  </a:moveTo>
                  <a:cubicBezTo>
                    <a:pt x="6239" y="201"/>
                    <a:pt x="5938" y="368"/>
                    <a:pt x="5738" y="601"/>
                  </a:cubicBezTo>
                  <a:cubicBezTo>
                    <a:pt x="4337" y="2202"/>
                    <a:pt x="3070" y="3903"/>
                    <a:pt x="1602" y="5404"/>
                  </a:cubicBezTo>
                  <a:cubicBezTo>
                    <a:pt x="1" y="7072"/>
                    <a:pt x="134" y="8140"/>
                    <a:pt x="1836" y="9674"/>
                  </a:cubicBezTo>
                  <a:cubicBezTo>
                    <a:pt x="2903" y="10608"/>
                    <a:pt x="4004" y="11476"/>
                    <a:pt x="5071" y="12376"/>
                  </a:cubicBezTo>
                  <a:cubicBezTo>
                    <a:pt x="7573" y="14478"/>
                    <a:pt x="10108" y="16546"/>
                    <a:pt x="12543" y="18681"/>
                  </a:cubicBezTo>
                  <a:cubicBezTo>
                    <a:pt x="14378" y="20315"/>
                    <a:pt x="16346" y="21816"/>
                    <a:pt x="18181" y="23384"/>
                  </a:cubicBezTo>
                  <a:cubicBezTo>
                    <a:pt x="20582" y="25452"/>
                    <a:pt x="22884" y="27587"/>
                    <a:pt x="25486" y="29422"/>
                  </a:cubicBezTo>
                  <a:cubicBezTo>
                    <a:pt x="25853" y="27520"/>
                    <a:pt x="27020" y="26086"/>
                    <a:pt x="28354" y="24785"/>
                  </a:cubicBezTo>
                  <a:cubicBezTo>
                    <a:pt x="29255" y="23918"/>
                    <a:pt x="29922" y="22884"/>
                    <a:pt x="30689" y="21916"/>
                  </a:cubicBezTo>
                  <a:cubicBezTo>
                    <a:pt x="30990" y="21583"/>
                    <a:pt x="31290" y="21216"/>
                    <a:pt x="30990" y="20715"/>
                  </a:cubicBezTo>
                  <a:cubicBezTo>
                    <a:pt x="26153" y="16579"/>
                    <a:pt x="21316" y="12476"/>
                    <a:pt x="16479" y="8373"/>
                  </a:cubicBezTo>
                  <a:cubicBezTo>
                    <a:pt x="13144" y="5571"/>
                    <a:pt x="9808" y="2803"/>
                    <a:pt x="64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6"/>
            <p:cNvSpPr/>
            <p:nvPr/>
          </p:nvSpPr>
          <p:spPr>
            <a:xfrm>
              <a:off x="9793650" y="2128588"/>
              <a:ext cx="527050" cy="569400"/>
            </a:xfrm>
            <a:custGeom>
              <a:avLst/>
              <a:gdLst/>
              <a:ahLst/>
              <a:cxnLst/>
              <a:rect l="l" t="t" r="r" b="b"/>
              <a:pathLst>
                <a:path w="21082" h="22776" extrusionOk="0">
                  <a:moveTo>
                    <a:pt x="18013" y="1"/>
                  </a:moveTo>
                  <a:cubicBezTo>
                    <a:pt x="17713" y="268"/>
                    <a:pt x="17413" y="534"/>
                    <a:pt x="17146" y="835"/>
                  </a:cubicBezTo>
                  <a:cubicBezTo>
                    <a:pt x="13410" y="5104"/>
                    <a:pt x="9707" y="9407"/>
                    <a:pt x="6004" y="13677"/>
                  </a:cubicBezTo>
                  <a:cubicBezTo>
                    <a:pt x="5979" y="13675"/>
                    <a:pt x="5953" y="13674"/>
                    <a:pt x="5928" y="13674"/>
                  </a:cubicBezTo>
                  <a:cubicBezTo>
                    <a:pt x="5566" y="13674"/>
                    <a:pt x="5289" y="13894"/>
                    <a:pt x="5070" y="14144"/>
                  </a:cubicBezTo>
                  <a:cubicBezTo>
                    <a:pt x="3669" y="15745"/>
                    <a:pt x="2202" y="17313"/>
                    <a:pt x="867" y="18981"/>
                  </a:cubicBezTo>
                  <a:cubicBezTo>
                    <a:pt x="0" y="20082"/>
                    <a:pt x="134" y="21082"/>
                    <a:pt x="1201" y="22083"/>
                  </a:cubicBezTo>
                  <a:cubicBezTo>
                    <a:pt x="1725" y="22542"/>
                    <a:pt x="2226" y="22776"/>
                    <a:pt x="2730" y="22776"/>
                  </a:cubicBezTo>
                  <a:cubicBezTo>
                    <a:pt x="3251" y="22776"/>
                    <a:pt x="3777" y="22525"/>
                    <a:pt x="4337" y="22016"/>
                  </a:cubicBezTo>
                  <a:cubicBezTo>
                    <a:pt x="4670" y="21716"/>
                    <a:pt x="4970" y="21383"/>
                    <a:pt x="5170" y="20949"/>
                  </a:cubicBezTo>
                  <a:cubicBezTo>
                    <a:pt x="5271" y="20682"/>
                    <a:pt x="5237" y="20382"/>
                    <a:pt x="5037" y="20182"/>
                  </a:cubicBezTo>
                  <a:cubicBezTo>
                    <a:pt x="4337" y="19481"/>
                    <a:pt x="4670" y="18948"/>
                    <a:pt x="5170" y="18314"/>
                  </a:cubicBezTo>
                  <a:cubicBezTo>
                    <a:pt x="5492" y="17912"/>
                    <a:pt x="5813" y="17704"/>
                    <a:pt x="6171" y="17704"/>
                  </a:cubicBezTo>
                  <a:cubicBezTo>
                    <a:pt x="6408" y="17704"/>
                    <a:pt x="6660" y="17795"/>
                    <a:pt x="6938" y="17980"/>
                  </a:cubicBezTo>
                  <a:cubicBezTo>
                    <a:pt x="7030" y="18035"/>
                    <a:pt x="7152" y="18060"/>
                    <a:pt x="7277" y="18060"/>
                  </a:cubicBezTo>
                  <a:cubicBezTo>
                    <a:pt x="7379" y="18060"/>
                    <a:pt x="7482" y="18044"/>
                    <a:pt x="7572" y="18014"/>
                  </a:cubicBezTo>
                  <a:cubicBezTo>
                    <a:pt x="8339" y="17580"/>
                    <a:pt x="8773" y="16779"/>
                    <a:pt x="9407" y="16246"/>
                  </a:cubicBezTo>
                  <a:cubicBezTo>
                    <a:pt x="12976" y="12109"/>
                    <a:pt x="16545" y="8006"/>
                    <a:pt x="20148" y="3870"/>
                  </a:cubicBezTo>
                  <a:cubicBezTo>
                    <a:pt x="20481" y="3470"/>
                    <a:pt x="21082" y="3103"/>
                    <a:pt x="20782" y="2369"/>
                  </a:cubicBezTo>
                  <a:cubicBezTo>
                    <a:pt x="19848" y="1568"/>
                    <a:pt x="18914" y="801"/>
                    <a:pt x="18013"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6"/>
            <p:cNvSpPr/>
            <p:nvPr/>
          </p:nvSpPr>
          <p:spPr>
            <a:xfrm>
              <a:off x="10021300" y="2182338"/>
              <a:ext cx="324425" cy="364100"/>
            </a:xfrm>
            <a:custGeom>
              <a:avLst/>
              <a:gdLst/>
              <a:ahLst/>
              <a:cxnLst/>
              <a:rect l="l" t="t" r="r" b="b"/>
              <a:pathLst>
                <a:path w="12977" h="14564" extrusionOk="0">
                  <a:moveTo>
                    <a:pt x="12340" y="1"/>
                  </a:moveTo>
                  <a:cubicBezTo>
                    <a:pt x="12125" y="1"/>
                    <a:pt x="11895" y="139"/>
                    <a:pt x="11676" y="219"/>
                  </a:cubicBezTo>
                  <a:cubicBezTo>
                    <a:pt x="11008" y="1020"/>
                    <a:pt x="10375" y="1854"/>
                    <a:pt x="9708" y="2654"/>
                  </a:cubicBezTo>
                  <a:cubicBezTo>
                    <a:pt x="6472" y="6390"/>
                    <a:pt x="3236" y="10126"/>
                    <a:pt x="1" y="13896"/>
                  </a:cubicBezTo>
                  <a:cubicBezTo>
                    <a:pt x="56" y="14309"/>
                    <a:pt x="225" y="14563"/>
                    <a:pt x="584" y="14563"/>
                  </a:cubicBezTo>
                  <a:cubicBezTo>
                    <a:pt x="659" y="14563"/>
                    <a:pt x="742" y="14552"/>
                    <a:pt x="835" y="14529"/>
                  </a:cubicBezTo>
                  <a:cubicBezTo>
                    <a:pt x="4671" y="10126"/>
                    <a:pt x="8507" y="5723"/>
                    <a:pt x="12343" y="1320"/>
                  </a:cubicBezTo>
                  <a:cubicBezTo>
                    <a:pt x="12610" y="1020"/>
                    <a:pt x="12977" y="686"/>
                    <a:pt x="12743" y="252"/>
                  </a:cubicBezTo>
                  <a:cubicBezTo>
                    <a:pt x="12622" y="64"/>
                    <a:pt x="12485" y="1"/>
                    <a:pt x="123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6"/>
            <p:cNvSpPr/>
            <p:nvPr/>
          </p:nvSpPr>
          <p:spPr>
            <a:xfrm>
              <a:off x="9766950" y="2445488"/>
              <a:ext cx="176825" cy="275225"/>
            </a:xfrm>
            <a:custGeom>
              <a:avLst/>
              <a:gdLst/>
              <a:ahLst/>
              <a:cxnLst/>
              <a:rect l="l" t="t" r="r" b="b"/>
              <a:pathLst>
                <a:path w="7073" h="11009" extrusionOk="0">
                  <a:moveTo>
                    <a:pt x="6072" y="0"/>
                  </a:moveTo>
                  <a:cubicBezTo>
                    <a:pt x="4938" y="1768"/>
                    <a:pt x="3537" y="3370"/>
                    <a:pt x="2102" y="4937"/>
                  </a:cubicBezTo>
                  <a:cubicBezTo>
                    <a:pt x="1135" y="5971"/>
                    <a:pt x="1" y="7039"/>
                    <a:pt x="568" y="8707"/>
                  </a:cubicBezTo>
                  <a:cubicBezTo>
                    <a:pt x="1035" y="9174"/>
                    <a:pt x="1535" y="9674"/>
                    <a:pt x="2035" y="10108"/>
                  </a:cubicBezTo>
                  <a:cubicBezTo>
                    <a:pt x="2701" y="10709"/>
                    <a:pt x="3320" y="11009"/>
                    <a:pt x="3925" y="11009"/>
                  </a:cubicBezTo>
                  <a:cubicBezTo>
                    <a:pt x="4564" y="11009"/>
                    <a:pt x="5188" y="10675"/>
                    <a:pt x="5838" y="10008"/>
                  </a:cubicBezTo>
                  <a:cubicBezTo>
                    <a:pt x="6272" y="9607"/>
                    <a:pt x="6605" y="9107"/>
                    <a:pt x="6972" y="8673"/>
                  </a:cubicBezTo>
                  <a:cubicBezTo>
                    <a:pt x="7030" y="8124"/>
                    <a:pt x="6763" y="7926"/>
                    <a:pt x="6343" y="7926"/>
                  </a:cubicBezTo>
                  <a:cubicBezTo>
                    <a:pt x="6278" y="7926"/>
                    <a:pt x="6210" y="7931"/>
                    <a:pt x="6138" y="7939"/>
                  </a:cubicBezTo>
                  <a:cubicBezTo>
                    <a:pt x="5805" y="8306"/>
                    <a:pt x="5438" y="8673"/>
                    <a:pt x="5138" y="9040"/>
                  </a:cubicBezTo>
                  <a:cubicBezTo>
                    <a:pt x="4721" y="9557"/>
                    <a:pt x="4312" y="9791"/>
                    <a:pt x="3895" y="9791"/>
                  </a:cubicBezTo>
                  <a:cubicBezTo>
                    <a:pt x="3478" y="9791"/>
                    <a:pt x="3053" y="9557"/>
                    <a:pt x="2603" y="9140"/>
                  </a:cubicBezTo>
                  <a:cubicBezTo>
                    <a:pt x="1468" y="8106"/>
                    <a:pt x="1368" y="7639"/>
                    <a:pt x="2269" y="6538"/>
                  </a:cubicBezTo>
                  <a:cubicBezTo>
                    <a:pt x="3870" y="4704"/>
                    <a:pt x="5471" y="2836"/>
                    <a:pt x="7072" y="1001"/>
                  </a:cubicBezTo>
                  <a:cubicBezTo>
                    <a:pt x="6839" y="534"/>
                    <a:pt x="6539" y="201"/>
                    <a:pt x="6072"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6"/>
            <p:cNvSpPr/>
            <p:nvPr/>
          </p:nvSpPr>
          <p:spPr>
            <a:xfrm>
              <a:off x="9887050" y="2557163"/>
              <a:ext cx="146775" cy="159375"/>
            </a:xfrm>
            <a:custGeom>
              <a:avLst/>
              <a:gdLst/>
              <a:ahLst/>
              <a:cxnLst/>
              <a:rect l="l" t="t" r="r" b="b"/>
              <a:pathLst>
                <a:path w="5871" h="6375" extrusionOk="0">
                  <a:moveTo>
                    <a:pt x="2341" y="1"/>
                  </a:moveTo>
                  <a:cubicBezTo>
                    <a:pt x="1807" y="1"/>
                    <a:pt x="1333" y="401"/>
                    <a:pt x="901" y="1171"/>
                  </a:cubicBezTo>
                  <a:cubicBezTo>
                    <a:pt x="834" y="1304"/>
                    <a:pt x="734" y="1404"/>
                    <a:pt x="634" y="1471"/>
                  </a:cubicBezTo>
                  <a:cubicBezTo>
                    <a:pt x="0" y="2005"/>
                    <a:pt x="0" y="2472"/>
                    <a:pt x="767" y="2939"/>
                  </a:cubicBezTo>
                  <a:cubicBezTo>
                    <a:pt x="1001" y="3072"/>
                    <a:pt x="1134" y="3306"/>
                    <a:pt x="1334" y="3506"/>
                  </a:cubicBezTo>
                  <a:cubicBezTo>
                    <a:pt x="1668" y="3639"/>
                    <a:pt x="2002" y="3839"/>
                    <a:pt x="2168" y="4206"/>
                  </a:cubicBezTo>
                  <a:cubicBezTo>
                    <a:pt x="3136" y="4907"/>
                    <a:pt x="4103" y="5607"/>
                    <a:pt x="5170" y="6375"/>
                  </a:cubicBezTo>
                  <a:cubicBezTo>
                    <a:pt x="5271" y="5607"/>
                    <a:pt x="5337" y="5040"/>
                    <a:pt x="5437" y="4473"/>
                  </a:cubicBezTo>
                  <a:cubicBezTo>
                    <a:pt x="5604" y="3372"/>
                    <a:pt x="5871" y="2238"/>
                    <a:pt x="4637" y="1504"/>
                  </a:cubicBezTo>
                  <a:cubicBezTo>
                    <a:pt x="4603" y="904"/>
                    <a:pt x="4170" y="804"/>
                    <a:pt x="3703" y="737"/>
                  </a:cubicBezTo>
                  <a:cubicBezTo>
                    <a:pt x="3207" y="242"/>
                    <a:pt x="2756" y="1"/>
                    <a:pt x="234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6"/>
            <p:cNvSpPr/>
            <p:nvPr/>
          </p:nvSpPr>
          <p:spPr>
            <a:xfrm>
              <a:off x="9979600" y="2529713"/>
              <a:ext cx="62575" cy="65075"/>
            </a:xfrm>
            <a:custGeom>
              <a:avLst/>
              <a:gdLst/>
              <a:ahLst/>
              <a:cxnLst/>
              <a:rect l="l" t="t" r="r" b="b"/>
              <a:pathLst>
                <a:path w="2503" h="2603" extrusionOk="0">
                  <a:moveTo>
                    <a:pt x="1669" y="1"/>
                  </a:moveTo>
                  <a:cubicBezTo>
                    <a:pt x="1135" y="601"/>
                    <a:pt x="568" y="1235"/>
                    <a:pt x="1" y="1835"/>
                  </a:cubicBezTo>
                  <a:cubicBezTo>
                    <a:pt x="334" y="2069"/>
                    <a:pt x="635" y="2336"/>
                    <a:pt x="935" y="2602"/>
                  </a:cubicBezTo>
                  <a:cubicBezTo>
                    <a:pt x="1468" y="1935"/>
                    <a:pt x="2002" y="1268"/>
                    <a:pt x="2503" y="634"/>
                  </a:cubicBezTo>
                  <a:cubicBezTo>
                    <a:pt x="2236" y="401"/>
                    <a:pt x="1969" y="201"/>
                    <a:pt x="1669"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6"/>
            <p:cNvSpPr/>
            <p:nvPr/>
          </p:nvSpPr>
          <p:spPr>
            <a:xfrm>
              <a:off x="10074675" y="840363"/>
              <a:ext cx="132625" cy="170800"/>
            </a:xfrm>
            <a:custGeom>
              <a:avLst/>
              <a:gdLst/>
              <a:ahLst/>
              <a:cxnLst/>
              <a:rect l="l" t="t" r="r" b="b"/>
              <a:pathLst>
                <a:path w="5305" h="6832" extrusionOk="0">
                  <a:moveTo>
                    <a:pt x="3384" y="0"/>
                  </a:moveTo>
                  <a:cubicBezTo>
                    <a:pt x="3062" y="0"/>
                    <a:pt x="2736" y="60"/>
                    <a:pt x="2402" y="226"/>
                  </a:cubicBezTo>
                  <a:cubicBezTo>
                    <a:pt x="1468" y="393"/>
                    <a:pt x="934" y="1094"/>
                    <a:pt x="768" y="1827"/>
                  </a:cubicBezTo>
                  <a:cubicBezTo>
                    <a:pt x="334" y="3462"/>
                    <a:pt x="0" y="5130"/>
                    <a:pt x="0" y="6831"/>
                  </a:cubicBezTo>
                  <a:cubicBezTo>
                    <a:pt x="634" y="6397"/>
                    <a:pt x="1268" y="5964"/>
                    <a:pt x="1602" y="5263"/>
                  </a:cubicBezTo>
                  <a:cubicBezTo>
                    <a:pt x="2132" y="5538"/>
                    <a:pt x="2674" y="5686"/>
                    <a:pt x="3228" y="5686"/>
                  </a:cubicBezTo>
                  <a:cubicBezTo>
                    <a:pt x="3614" y="5686"/>
                    <a:pt x="4006" y="5614"/>
                    <a:pt x="4404" y="5463"/>
                  </a:cubicBezTo>
                  <a:cubicBezTo>
                    <a:pt x="4704" y="3762"/>
                    <a:pt x="5004" y="2028"/>
                    <a:pt x="5304" y="326"/>
                  </a:cubicBezTo>
                  <a:cubicBezTo>
                    <a:pt x="4659" y="237"/>
                    <a:pt x="4029" y="0"/>
                    <a:pt x="33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6"/>
            <p:cNvSpPr/>
            <p:nvPr/>
          </p:nvSpPr>
          <p:spPr>
            <a:xfrm>
              <a:off x="9973775" y="1484813"/>
              <a:ext cx="129275" cy="162625"/>
            </a:xfrm>
            <a:custGeom>
              <a:avLst/>
              <a:gdLst/>
              <a:ahLst/>
              <a:cxnLst/>
              <a:rect l="l" t="t" r="r" b="b"/>
              <a:pathLst>
                <a:path w="5171" h="6505" extrusionOk="0">
                  <a:moveTo>
                    <a:pt x="3468" y="0"/>
                  </a:moveTo>
                  <a:cubicBezTo>
                    <a:pt x="3094" y="0"/>
                    <a:pt x="2717" y="62"/>
                    <a:pt x="2335" y="233"/>
                  </a:cubicBezTo>
                  <a:cubicBezTo>
                    <a:pt x="1568" y="400"/>
                    <a:pt x="1201" y="967"/>
                    <a:pt x="801" y="1568"/>
                  </a:cubicBezTo>
                  <a:cubicBezTo>
                    <a:pt x="334" y="3169"/>
                    <a:pt x="34" y="4803"/>
                    <a:pt x="0" y="6505"/>
                  </a:cubicBezTo>
                  <a:cubicBezTo>
                    <a:pt x="367" y="5704"/>
                    <a:pt x="1068" y="5304"/>
                    <a:pt x="1802" y="4937"/>
                  </a:cubicBezTo>
                  <a:cubicBezTo>
                    <a:pt x="2005" y="4892"/>
                    <a:pt x="2206" y="4874"/>
                    <a:pt x="2407" y="4874"/>
                  </a:cubicBezTo>
                  <a:cubicBezTo>
                    <a:pt x="3094" y="4874"/>
                    <a:pt x="3765" y="5085"/>
                    <a:pt x="4437" y="5137"/>
                  </a:cubicBezTo>
                  <a:cubicBezTo>
                    <a:pt x="4670" y="3502"/>
                    <a:pt x="4937" y="1868"/>
                    <a:pt x="5171" y="267"/>
                  </a:cubicBezTo>
                  <a:cubicBezTo>
                    <a:pt x="4605" y="146"/>
                    <a:pt x="4040" y="0"/>
                    <a:pt x="34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6"/>
            <p:cNvSpPr/>
            <p:nvPr/>
          </p:nvSpPr>
          <p:spPr>
            <a:xfrm>
              <a:off x="10051325" y="1009613"/>
              <a:ext cx="127625" cy="148300"/>
            </a:xfrm>
            <a:custGeom>
              <a:avLst/>
              <a:gdLst/>
              <a:ahLst/>
              <a:cxnLst/>
              <a:rect l="l" t="t" r="r" b="b"/>
              <a:pathLst>
                <a:path w="5105" h="5932" extrusionOk="0">
                  <a:moveTo>
                    <a:pt x="3296" y="0"/>
                  </a:moveTo>
                  <a:cubicBezTo>
                    <a:pt x="2965" y="0"/>
                    <a:pt x="2633" y="43"/>
                    <a:pt x="2302" y="161"/>
                  </a:cubicBezTo>
                  <a:cubicBezTo>
                    <a:pt x="1568" y="428"/>
                    <a:pt x="1068" y="895"/>
                    <a:pt x="701" y="1562"/>
                  </a:cubicBezTo>
                  <a:cubicBezTo>
                    <a:pt x="267" y="2996"/>
                    <a:pt x="34" y="4431"/>
                    <a:pt x="0" y="5932"/>
                  </a:cubicBezTo>
                  <a:cubicBezTo>
                    <a:pt x="401" y="5065"/>
                    <a:pt x="1101" y="4531"/>
                    <a:pt x="2035" y="4264"/>
                  </a:cubicBezTo>
                  <a:cubicBezTo>
                    <a:pt x="2162" y="4259"/>
                    <a:pt x="2289" y="4256"/>
                    <a:pt x="2415" y="4256"/>
                  </a:cubicBezTo>
                  <a:cubicBezTo>
                    <a:pt x="3088" y="4256"/>
                    <a:pt x="3758" y="4334"/>
                    <a:pt x="4404" y="4531"/>
                  </a:cubicBezTo>
                  <a:cubicBezTo>
                    <a:pt x="4637" y="3097"/>
                    <a:pt x="4871" y="1662"/>
                    <a:pt x="5104" y="228"/>
                  </a:cubicBezTo>
                  <a:cubicBezTo>
                    <a:pt x="4501" y="142"/>
                    <a:pt x="3899" y="0"/>
                    <a:pt x="32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6"/>
            <p:cNvSpPr/>
            <p:nvPr/>
          </p:nvSpPr>
          <p:spPr>
            <a:xfrm>
              <a:off x="10077175" y="848513"/>
              <a:ext cx="685525" cy="860050"/>
            </a:xfrm>
            <a:custGeom>
              <a:avLst/>
              <a:gdLst/>
              <a:ahLst/>
              <a:cxnLst/>
              <a:rect l="l" t="t" r="r" b="b"/>
              <a:pathLst>
                <a:path w="27421" h="34402" extrusionOk="0">
                  <a:moveTo>
                    <a:pt x="5204" y="0"/>
                  </a:moveTo>
                  <a:cubicBezTo>
                    <a:pt x="4837" y="234"/>
                    <a:pt x="4671" y="601"/>
                    <a:pt x="4604" y="1001"/>
                  </a:cubicBezTo>
                  <a:cubicBezTo>
                    <a:pt x="4404" y="2335"/>
                    <a:pt x="4103" y="3703"/>
                    <a:pt x="4003" y="5071"/>
                  </a:cubicBezTo>
                  <a:cubicBezTo>
                    <a:pt x="3870" y="5571"/>
                    <a:pt x="3803" y="6105"/>
                    <a:pt x="3770" y="6638"/>
                  </a:cubicBezTo>
                  <a:cubicBezTo>
                    <a:pt x="3436" y="8039"/>
                    <a:pt x="3236" y="9440"/>
                    <a:pt x="3103" y="10875"/>
                  </a:cubicBezTo>
                  <a:cubicBezTo>
                    <a:pt x="2602" y="12976"/>
                    <a:pt x="2369" y="15078"/>
                    <a:pt x="2035" y="17213"/>
                  </a:cubicBezTo>
                  <a:cubicBezTo>
                    <a:pt x="1602" y="19981"/>
                    <a:pt x="1068" y="22750"/>
                    <a:pt x="768" y="25552"/>
                  </a:cubicBezTo>
                  <a:cubicBezTo>
                    <a:pt x="401" y="26920"/>
                    <a:pt x="267" y="28321"/>
                    <a:pt x="67" y="29688"/>
                  </a:cubicBezTo>
                  <a:cubicBezTo>
                    <a:pt x="1" y="30022"/>
                    <a:pt x="34" y="30355"/>
                    <a:pt x="234" y="30656"/>
                  </a:cubicBezTo>
                  <a:cubicBezTo>
                    <a:pt x="634" y="31056"/>
                    <a:pt x="1168" y="31089"/>
                    <a:pt x="1702" y="31189"/>
                  </a:cubicBezTo>
                  <a:cubicBezTo>
                    <a:pt x="8273" y="32223"/>
                    <a:pt x="14844" y="33291"/>
                    <a:pt x="21449" y="34325"/>
                  </a:cubicBezTo>
                  <a:cubicBezTo>
                    <a:pt x="21661" y="34363"/>
                    <a:pt x="21873" y="34402"/>
                    <a:pt x="22085" y="34402"/>
                  </a:cubicBezTo>
                  <a:cubicBezTo>
                    <a:pt x="22240" y="34402"/>
                    <a:pt x="22395" y="34381"/>
                    <a:pt x="22550" y="34325"/>
                  </a:cubicBezTo>
                  <a:cubicBezTo>
                    <a:pt x="24118" y="24385"/>
                    <a:pt x="25719" y="14444"/>
                    <a:pt x="27320" y="4504"/>
                  </a:cubicBezTo>
                  <a:cubicBezTo>
                    <a:pt x="27420" y="3803"/>
                    <a:pt x="27220" y="3470"/>
                    <a:pt x="26486" y="3336"/>
                  </a:cubicBezTo>
                  <a:cubicBezTo>
                    <a:pt x="19414" y="2235"/>
                    <a:pt x="12309" y="1135"/>
                    <a:pt x="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6"/>
            <p:cNvSpPr/>
            <p:nvPr/>
          </p:nvSpPr>
          <p:spPr>
            <a:xfrm>
              <a:off x="9992125" y="1107013"/>
              <a:ext cx="170125" cy="527075"/>
            </a:xfrm>
            <a:custGeom>
              <a:avLst/>
              <a:gdLst/>
              <a:ahLst/>
              <a:cxnLst/>
              <a:rect l="l" t="t" r="r" b="b"/>
              <a:pathLst>
                <a:path w="6805" h="21083" extrusionOk="0">
                  <a:moveTo>
                    <a:pt x="5197" y="0"/>
                  </a:moveTo>
                  <a:cubicBezTo>
                    <a:pt x="4197" y="0"/>
                    <a:pt x="3104" y="481"/>
                    <a:pt x="2635" y="1235"/>
                  </a:cubicBezTo>
                  <a:cubicBezTo>
                    <a:pt x="1234" y="6372"/>
                    <a:pt x="867" y="11276"/>
                    <a:pt x="0" y="16380"/>
                  </a:cubicBezTo>
                  <a:cubicBezTo>
                    <a:pt x="6305" y="13277"/>
                    <a:pt x="3269" y="21083"/>
                    <a:pt x="6805" y="635"/>
                  </a:cubicBezTo>
                  <a:cubicBezTo>
                    <a:pt x="6429" y="194"/>
                    <a:pt x="5832" y="0"/>
                    <a:pt x="51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6"/>
            <p:cNvSpPr/>
            <p:nvPr/>
          </p:nvSpPr>
          <p:spPr>
            <a:xfrm>
              <a:off x="9952075" y="1599138"/>
              <a:ext cx="688850" cy="253175"/>
            </a:xfrm>
            <a:custGeom>
              <a:avLst/>
              <a:gdLst/>
              <a:ahLst/>
              <a:cxnLst/>
              <a:rect l="l" t="t" r="r" b="b"/>
              <a:pathLst>
                <a:path w="27554" h="10127" extrusionOk="0">
                  <a:moveTo>
                    <a:pt x="3689" y="1"/>
                  </a:moveTo>
                  <a:cubicBezTo>
                    <a:pt x="3400" y="1"/>
                    <a:pt x="3103" y="30"/>
                    <a:pt x="2803" y="64"/>
                  </a:cubicBezTo>
                  <a:cubicBezTo>
                    <a:pt x="1936" y="464"/>
                    <a:pt x="968" y="731"/>
                    <a:pt x="868" y="1932"/>
                  </a:cubicBezTo>
                  <a:cubicBezTo>
                    <a:pt x="1" y="4066"/>
                    <a:pt x="835" y="6101"/>
                    <a:pt x="2803" y="6435"/>
                  </a:cubicBezTo>
                  <a:cubicBezTo>
                    <a:pt x="10475" y="7669"/>
                    <a:pt x="18147" y="8870"/>
                    <a:pt x="25819" y="10104"/>
                  </a:cubicBezTo>
                  <a:cubicBezTo>
                    <a:pt x="25919" y="10119"/>
                    <a:pt x="26009" y="10127"/>
                    <a:pt x="26091" y="10127"/>
                  </a:cubicBezTo>
                  <a:cubicBezTo>
                    <a:pt x="26560" y="10127"/>
                    <a:pt x="26753" y="9881"/>
                    <a:pt x="26753" y="9370"/>
                  </a:cubicBezTo>
                  <a:cubicBezTo>
                    <a:pt x="26520" y="9003"/>
                    <a:pt x="26420" y="8536"/>
                    <a:pt x="25986" y="8336"/>
                  </a:cubicBezTo>
                  <a:cubicBezTo>
                    <a:pt x="25886" y="8370"/>
                    <a:pt x="25819" y="8403"/>
                    <a:pt x="25753" y="8470"/>
                  </a:cubicBezTo>
                  <a:cubicBezTo>
                    <a:pt x="25605" y="8636"/>
                    <a:pt x="25436" y="8679"/>
                    <a:pt x="25259" y="8679"/>
                  </a:cubicBezTo>
                  <a:cubicBezTo>
                    <a:pt x="25116" y="8679"/>
                    <a:pt x="24967" y="8651"/>
                    <a:pt x="24819" y="8636"/>
                  </a:cubicBezTo>
                  <a:cubicBezTo>
                    <a:pt x="24352" y="8603"/>
                    <a:pt x="23885" y="8436"/>
                    <a:pt x="23418" y="8436"/>
                  </a:cubicBezTo>
                  <a:cubicBezTo>
                    <a:pt x="18314" y="7669"/>
                    <a:pt x="13244" y="6802"/>
                    <a:pt x="8140" y="6068"/>
                  </a:cubicBezTo>
                  <a:cubicBezTo>
                    <a:pt x="8023" y="6156"/>
                    <a:pt x="7921" y="6191"/>
                    <a:pt x="7831" y="6191"/>
                  </a:cubicBezTo>
                  <a:cubicBezTo>
                    <a:pt x="7509" y="6191"/>
                    <a:pt x="7318" y="5753"/>
                    <a:pt x="7006" y="5701"/>
                  </a:cubicBezTo>
                  <a:cubicBezTo>
                    <a:pt x="6572" y="5568"/>
                    <a:pt x="6105" y="5501"/>
                    <a:pt x="5638" y="5467"/>
                  </a:cubicBezTo>
                  <a:cubicBezTo>
                    <a:pt x="5394" y="5486"/>
                    <a:pt x="5150" y="5579"/>
                    <a:pt x="4917" y="5579"/>
                  </a:cubicBezTo>
                  <a:cubicBezTo>
                    <a:pt x="4737" y="5579"/>
                    <a:pt x="4564" y="5523"/>
                    <a:pt x="4404" y="5334"/>
                  </a:cubicBezTo>
                  <a:cubicBezTo>
                    <a:pt x="4071" y="5134"/>
                    <a:pt x="3670" y="5134"/>
                    <a:pt x="3303" y="5067"/>
                  </a:cubicBezTo>
                  <a:cubicBezTo>
                    <a:pt x="2236" y="4900"/>
                    <a:pt x="1702" y="3933"/>
                    <a:pt x="2069" y="2899"/>
                  </a:cubicBezTo>
                  <a:cubicBezTo>
                    <a:pt x="2169" y="2599"/>
                    <a:pt x="2403" y="2365"/>
                    <a:pt x="2569" y="2098"/>
                  </a:cubicBezTo>
                  <a:cubicBezTo>
                    <a:pt x="2841" y="1807"/>
                    <a:pt x="3147" y="1731"/>
                    <a:pt x="3473" y="1731"/>
                  </a:cubicBezTo>
                  <a:cubicBezTo>
                    <a:pt x="3708" y="1731"/>
                    <a:pt x="3953" y="1770"/>
                    <a:pt x="4204" y="1798"/>
                  </a:cubicBezTo>
                  <a:cubicBezTo>
                    <a:pt x="11576" y="2966"/>
                    <a:pt x="18948" y="4167"/>
                    <a:pt x="26320" y="5334"/>
                  </a:cubicBezTo>
                  <a:cubicBezTo>
                    <a:pt x="26449" y="5364"/>
                    <a:pt x="26575" y="5382"/>
                    <a:pt x="26696" y="5382"/>
                  </a:cubicBezTo>
                  <a:cubicBezTo>
                    <a:pt x="26983" y="5382"/>
                    <a:pt x="27243" y="5282"/>
                    <a:pt x="27454" y="5000"/>
                  </a:cubicBezTo>
                  <a:cubicBezTo>
                    <a:pt x="27487" y="4767"/>
                    <a:pt x="27521" y="4533"/>
                    <a:pt x="27554" y="4300"/>
                  </a:cubicBezTo>
                  <a:cubicBezTo>
                    <a:pt x="27220" y="4000"/>
                    <a:pt x="26753" y="3966"/>
                    <a:pt x="26320" y="3900"/>
                  </a:cubicBezTo>
                  <a:cubicBezTo>
                    <a:pt x="19315" y="2799"/>
                    <a:pt x="12310" y="1665"/>
                    <a:pt x="5305" y="564"/>
                  </a:cubicBezTo>
                  <a:cubicBezTo>
                    <a:pt x="4815" y="119"/>
                    <a:pt x="4267" y="1"/>
                    <a:pt x="36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6"/>
            <p:cNvSpPr/>
            <p:nvPr/>
          </p:nvSpPr>
          <p:spPr>
            <a:xfrm>
              <a:off x="10064675" y="970863"/>
              <a:ext cx="120100" cy="73400"/>
            </a:xfrm>
            <a:custGeom>
              <a:avLst/>
              <a:gdLst/>
              <a:ahLst/>
              <a:cxnLst/>
              <a:rect l="l" t="t" r="r" b="b"/>
              <a:pathLst>
                <a:path w="4804" h="2936" extrusionOk="0">
                  <a:moveTo>
                    <a:pt x="3149" y="1"/>
                  </a:moveTo>
                  <a:cubicBezTo>
                    <a:pt x="1903" y="1"/>
                    <a:pt x="870" y="483"/>
                    <a:pt x="400" y="1611"/>
                  </a:cubicBezTo>
                  <a:cubicBezTo>
                    <a:pt x="200" y="2111"/>
                    <a:pt x="0" y="2812"/>
                    <a:pt x="200" y="2912"/>
                  </a:cubicBezTo>
                  <a:cubicBezTo>
                    <a:pt x="222" y="2928"/>
                    <a:pt x="249" y="2936"/>
                    <a:pt x="279" y="2936"/>
                  </a:cubicBezTo>
                  <a:cubicBezTo>
                    <a:pt x="431" y="2936"/>
                    <a:pt x="672" y="2746"/>
                    <a:pt x="867" y="2578"/>
                  </a:cubicBezTo>
                  <a:cubicBezTo>
                    <a:pt x="1268" y="2078"/>
                    <a:pt x="1835" y="1544"/>
                    <a:pt x="2569" y="1511"/>
                  </a:cubicBezTo>
                  <a:cubicBezTo>
                    <a:pt x="2594" y="1510"/>
                    <a:pt x="2618" y="1509"/>
                    <a:pt x="2643" y="1509"/>
                  </a:cubicBezTo>
                  <a:cubicBezTo>
                    <a:pt x="3224" y="1509"/>
                    <a:pt x="3630" y="1807"/>
                    <a:pt x="4001" y="1807"/>
                  </a:cubicBezTo>
                  <a:cubicBezTo>
                    <a:pt x="4092" y="1807"/>
                    <a:pt x="4181" y="1789"/>
                    <a:pt x="4270" y="1744"/>
                  </a:cubicBezTo>
                  <a:cubicBezTo>
                    <a:pt x="4537" y="1611"/>
                    <a:pt x="4804" y="1244"/>
                    <a:pt x="4804" y="243"/>
                  </a:cubicBezTo>
                  <a:cubicBezTo>
                    <a:pt x="4232" y="86"/>
                    <a:pt x="3672" y="1"/>
                    <a:pt x="31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6"/>
            <p:cNvSpPr/>
            <p:nvPr/>
          </p:nvSpPr>
          <p:spPr>
            <a:xfrm>
              <a:off x="10596725" y="1724138"/>
              <a:ext cx="41700" cy="108425"/>
            </a:xfrm>
            <a:custGeom>
              <a:avLst/>
              <a:gdLst/>
              <a:ahLst/>
              <a:cxnLst/>
              <a:rect l="l" t="t" r="r" b="b"/>
              <a:pathLst>
                <a:path w="1668" h="4337" extrusionOk="0">
                  <a:moveTo>
                    <a:pt x="1668" y="0"/>
                  </a:moveTo>
                  <a:cubicBezTo>
                    <a:pt x="1368" y="34"/>
                    <a:pt x="1034" y="67"/>
                    <a:pt x="734" y="101"/>
                  </a:cubicBezTo>
                  <a:cubicBezTo>
                    <a:pt x="467" y="201"/>
                    <a:pt x="367" y="434"/>
                    <a:pt x="334" y="701"/>
                  </a:cubicBezTo>
                  <a:cubicBezTo>
                    <a:pt x="267" y="834"/>
                    <a:pt x="267" y="968"/>
                    <a:pt x="234" y="1135"/>
                  </a:cubicBezTo>
                  <a:cubicBezTo>
                    <a:pt x="200" y="1301"/>
                    <a:pt x="167" y="1502"/>
                    <a:pt x="167" y="1702"/>
                  </a:cubicBezTo>
                  <a:cubicBezTo>
                    <a:pt x="100" y="1902"/>
                    <a:pt x="100" y="2069"/>
                    <a:pt x="67" y="2269"/>
                  </a:cubicBezTo>
                  <a:cubicBezTo>
                    <a:pt x="0" y="2469"/>
                    <a:pt x="0" y="2669"/>
                    <a:pt x="0" y="2869"/>
                  </a:cubicBezTo>
                  <a:cubicBezTo>
                    <a:pt x="0" y="3103"/>
                    <a:pt x="33" y="3303"/>
                    <a:pt x="234" y="3403"/>
                  </a:cubicBezTo>
                  <a:cubicBezTo>
                    <a:pt x="100" y="4003"/>
                    <a:pt x="500" y="4203"/>
                    <a:pt x="967" y="4337"/>
                  </a:cubicBezTo>
                  <a:cubicBezTo>
                    <a:pt x="1201" y="2903"/>
                    <a:pt x="1434" y="1468"/>
                    <a:pt x="16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6"/>
            <p:cNvSpPr/>
            <p:nvPr/>
          </p:nvSpPr>
          <p:spPr>
            <a:xfrm>
              <a:off x="10225625" y="1145088"/>
              <a:ext cx="376125" cy="411175"/>
            </a:xfrm>
            <a:custGeom>
              <a:avLst/>
              <a:gdLst/>
              <a:ahLst/>
              <a:cxnLst/>
              <a:rect l="l" t="t" r="r" b="b"/>
              <a:pathLst>
                <a:path w="15045" h="16447" extrusionOk="0">
                  <a:moveTo>
                    <a:pt x="3161" y="0"/>
                  </a:moveTo>
                  <a:cubicBezTo>
                    <a:pt x="2467" y="0"/>
                    <a:pt x="2172" y="342"/>
                    <a:pt x="2035" y="1247"/>
                  </a:cubicBezTo>
                  <a:cubicBezTo>
                    <a:pt x="1701" y="3248"/>
                    <a:pt x="1401" y="5250"/>
                    <a:pt x="1068" y="7251"/>
                  </a:cubicBezTo>
                  <a:cubicBezTo>
                    <a:pt x="767" y="9286"/>
                    <a:pt x="434" y="11287"/>
                    <a:pt x="134" y="13322"/>
                  </a:cubicBezTo>
                  <a:cubicBezTo>
                    <a:pt x="0" y="14023"/>
                    <a:pt x="134" y="14590"/>
                    <a:pt x="934" y="14723"/>
                  </a:cubicBezTo>
                  <a:cubicBezTo>
                    <a:pt x="4537" y="15290"/>
                    <a:pt x="8106" y="15857"/>
                    <a:pt x="11708" y="16424"/>
                  </a:cubicBezTo>
                  <a:cubicBezTo>
                    <a:pt x="11793" y="16439"/>
                    <a:pt x="11874" y="16447"/>
                    <a:pt x="11950" y="16447"/>
                  </a:cubicBezTo>
                  <a:cubicBezTo>
                    <a:pt x="12389" y="16447"/>
                    <a:pt x="12696" y="16201"/>
                    <a:pt x="12809" y="15690"/>
                  </a:cubicBezTo>
                  <a:cubicBezTo>
                    <a:pt x="12909" y="15357"/>
                    <a:pt x="13009" y="14990"/>
                    <a:pt x="13076" y="14623"/>
                  </a:cubicBezTo>
                  <a:cubicBezTo>
                    <a:pt x="13677" y="10954"/>
                    <a:pt x="14244" y="7251"/>
                    <a:pt x="14844" y="3582"/>
                  </a:cubicBezTo>
                  <a:cubicBezTo>
                    <a:pt x="15044" y="2181"/>
                    <a:pt x="14777" y="1814"/>
                    <a:pt x="13443" y="1580"/>
                  </a:cubicBezTo>
                  <a:cubicBezTo>
                    <a:pt x="10174" y="1047"/>
                    <a:pt x="6938" y="546"/>
                    <a:pt x="3669" y="46"/>
                  </a:cubicBezTo>
                  <a:cubicBezTo>
                    <a:pt x="3480" y="16"/>
                    <a:pt x="3311" y="0"/>
                    <a:pt x="3161"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6"/>
            <p:cNvSpPr/>
            <p:nvPr/>
          </p:nvSpPr>
          <p:spPr>
            <a:xfrm>
              <a:off x="10296500" y="998688"/>
              <a:ext cx="331100" cy="83875"/>
            </a:xfrm>
            <a:custGeom>
              <a:avLst/>
              <a:gdLst/>
              <a:ahLst/>
              <a:cxnLst/>
              <a:rect l="l" t="t" r="r" b="b"/>
              <a:pathLst>
                <a:path w="13244" h="3355" extrusionOk="0">
                  <a:moveTo>
                    <a:pt x="913" y="1"/>
                  </a:moveTo>
                  <a:cubicBezTo>
                    <a:pt x="487" y="1"/>
                    <a:pt x="148" y="182"/>
                    <a:pt x="67" y="665"/>
                  </a:cubicBezTo>
                  <a:cubicBezTo>
                    <a:pt x="0" y="1299"/>
                    <a:pt x="467" y="1499"/>
                    <a:pt x="1001" y="1565"/>
                  </a:cubicBezTo>
                  <a:cubicBezTo>
                    <a:pt x="2869" y="1866"/>
                    <a:pt x="4704" y="2166"/>
                    <a:pt x="6538" y="2433"/>
                  </a:cubicBezTo>
                  <a:cubicBezTo>
                    <a:pt x="8340" y="2733"/>
                    <a:pt x="10174" y="3000"/>
                    <a:pt x="11976" y="3300"/>
                  </a:cubicBezTo>
                  <a:cubicBezTo>
                    <a:pt x="12136" y="3330"/>
                    <a:pt x="12293" y="3354"/>
                    <a:pt x="12438" y="3354"/>
                  </a:cubicBezTo>
                  <a:cubicBezTo>
                    <a:pt x="12777" y="3354"/>
                    <a:pt x="13050" y="3223"/>
                    <a:pt x="13143" y="2733"/>
                  </a:cubicBezTo>
                  <a:cubicBezTo>
                    <a:pt x="13243" y="2066"/>
                    <a:pt x="12843" y="1866"/>
                    <a:pt x="12276" y="1799"/>
                  </a:cubicBezTo>
                  <a:cubicBezTo>
                    <a:pt x="8573" y="1199"/>
                    <a:pt x="4904" y="631"/>
                    <a:pt x="1235" y="31"/>
                  </a:cubicBezTo>
                  <a:cubicBezTo>
                    <a:pt x="1124" y="12"/>
                    <a:pt x="1016" y="1"/>
                    <a:pt x="91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6"/>
            <p:cNvSpPr/>
            <p:nvPr/>
          </p:nvSpPr>
          <p:spPr>
            <a:xfrm>
              <a:off x="10058825" y="1671563"/>
              <a:ext cx="101775" cy="90025"/>
            </a:xfrm>
            <a:custGeom>
              <a:avLst/>
              <a:gdLst/>
              <a:ahLst/>
              <a:cxnLst/>
              <a:rect l="l" t="t" r="r" b="b"/>
              <a:pathLst>
                <a:path w="4071" h="3601" extrusionOk="0">
                  <a:moveTo>
                    <a:pt x="1298" y="1"/>
                  </a:moveTo>
                  <a:cubicBezTo>
                    <a:pt x="1090" y="1"/>
                    <a:pt x="880" y="21"/>
                    <a:pt x="668" y="69"/>
                  </a:cubicBezTo>
                  <a:cubicBezTo>
                    <a:pt x="501" y="135"/>
                    <a:pt x="401" y="235"/>
                    <a:pt x="334" y="369"/>
                  </a:cubicBezTo>
                  <a:cubicBezTo>
                    <a:pt x="268" y="569"/>
                    <a:pt x="234" y="769"/>
                    <a:pt x="201" y="969"/>
                  </a:cubicBezTo>
                  <a:cubicBezTo>
                    <a:pt x="167" y="1136"/>
                    <a:pt x="134" y="1336"/>
                    <a:pt x="101" y="1536"/>
                  </a:cubicBezTo>
                  <a:cubicBezTo>
                    <a:pt x="67" y="1737"/>
                    <a:pt x="34" y="1937"/>
                    <a:pt x="34" y="2137"/>
                  </a:cubicBezTo>
                  <a:cubicBezTo>
                    <a:pt x="1" y="2337"/>
                    <a:pt x="134" y="2504"/>
                    <a:pt x="201" y="2704"/>
                  </a:cubicBezTo>
                  <a:cubicBezTo>
                    <a:pt x="256" y="3071"/>
                    <a:pt x="345" y="3189"/>
                    <a:pt x="449" y="3189"/>
                  </a:cubicBezTo>
                  <a:cubicBezTo>
                    <a:pt x="639" y="3189"/>
                    <a:pt x="878" y="2793"/>
                    <a:pt x="1054" y="2793"/>
                  </a:cubicBezTo>
                  <a:cubicBezTo>
                    <a:pt x="1070" y="2793"/>
                    <a:pt x="1086" y="2796"/>
                    <a:pt x="1101" y="2804"/>
                  </a:cubicBezTo>
                  <a:cubicBezTo>
                    <a:pt x="1323" y="2676"/>
                    <a:pt x="1533" y="2621"/>
                    <a:pt x="1734" y="2621"/>
                  </a:cubicBezTo>
                  <a:cubicBezTo>
                    <a:pt x="2109" y="2621"/>
                    <a:pt x="2456" y="2811"/>
                    <a:pt x="2803" y="3071"/>
                  </a:cubicBezTo>
                  <a:cubicBezTo>
                    <a:pt x="2808" y="3070"/>
                    <a:pt x="2812" y="3070"/>
                    <a:pt x="2817" y="3070"/>
                  </a:cubicBezTo>
                  <a:cubicBezTo>
                    <a:pt x="3028" y="3070"/>
                    <a:pt x="3052" y="3601"/>
                    <a:pt x="3280" y="3601"/>
                  </a:cubicBezTo>
                  <a:cubicBezTo>
                    <a:pt x="3358" y="3601"/>
                    <a:pt x="3461" y="3539"/>
                    <a:pt x="3603" y="3371"/>
                  </a:cubicBezTo>
                  <a:cubicBezTo>
                    <a:pt x="3703" y="2604"/>
                    <a:pt x="3803" y="1837"/>
                    <a:pt x="3903" y="1069"/>
                  </a:cubicBezTo>
                  <a:cubicBezTo>
                    <a:pt x="3937" y="803"/>
                    <a:pt x="4070" y="436"/>
                    <a:pt x="3670" y="402"/>
                  </a:cubicBezTo>
                  <a:cubicBezTo>
                    <a:pt x="2875" y="296"/>
                    <a:pt x="2101" y="1"/>
                    <a:pt x="12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6"/>
            <p:cNvSpPr/>
            <p:nvPr/>
          </p:nvSpPr>
          <p:spPr>
            <a:xfrm>
              <a:off x="9978775" y="1634988"/>
              <a:ext cx="636300" cy="189875"/>
            </a:xfrm>
            <a:custGeom>
              <a:avLst/>
              <a:gdLst/>
              <a:ahLst/>
              <a:cxnLst/>
              <a:rect l="l" t="t" r="r" b="b"/>
              <a:pathLst>
                <a:path w="25452" h="7595" extrusionOk="0">
                  <a:moveTo>
                    <a:pt x="2295" y="1"/>
                  </a:moveTo>
                  <a:cubicBezTo>
                    <a:pt x="1790" y="1"/>
                    <a:pt x="1364" y="186"/>
                    <a:pt x="1068" y="698"/>
                  </a:cubicBezTo>
                  <a:cubicBezTo>
                    <a:pt x="0" y="2232"/>
                    <a:pt x="567" y="3700"/>
                    <a:pt x="2402" y="4000"/>
                  </a:cubicBezTo>
                  <a:cubicBezTo>
                    <a:pt x="2736" y="4033"/>
                    <a:pt x="3069" y="4100"/>
                    <a:pt x="3403" y="4167"/>
                  </a:cubicBezTo>
                  <a:cubicBezTo>
                    <a:pt x="3436" y="3967"/>
                    <a:pt x="3470" y="3767"/>
                    <a:pt x="3503" y="3566"/>
                  </a:cubicBezTo>
                  <a:cubicBezTo>
                    <a:pt x="3536" y="3366"/>
                    <a:pt x="3570" y="3200"/>
                    <a:pt x="3603" y="2999"/>
                  </a:cubicBezTo>
                  <a:cubicBezTo>
                    <a:pt x="3603" y="2833"/>
                    <a:pt x="3636" y="2632"/>
                    <a:pt x="3670" y="2466"/>
                  </a:cubicBezTo>
                  <a:cubicBezTo>
                    <a:pt x="3703" y="2266"/>
                    <a:pt x="3736" y="2099"/>
                    <a:pt x="3770" y="1899"/>
                  </a:cubicBezTo>
                  <a:cubicBezTo>
                    <a:pt x="3770" y="1832"/>
                    <a:pt x="3803" y="1799"/>
                    <a:pt x="3803" y="1732"/>
                  </a:cubicBezTo>
                  <a:cubicBezTo>
                    <a:pt x="4370" y="1832"/>
                    <a:pt x="4937" y="1865"/>
                    <a:pt x="5504" y="1965"/>
                  </a:cubicBezTo>
                  <a:cubicBezTo>
                    <a:pt x="6739" y="2165"/>
                    <a:pt x="6739" y="2165"/>
                    <a:pt x="6605" y="3366"/>
                  </a:cubicBezTo>
                  <a:cubicBezTo>
                    <a:pt x="6538" y="3867"/>
                    <a:pt x="6272" y="4434"/>
                    <a:pt x="6805" y="4834"/>
                  </a:cubicBezTo>
                  <a:cubicBezTo>
                    <a:pt x="7172" y="4901"/>
                    <a:pt x="7539" y="4934"/>
                    <a:pt x="7906" y="5001"/>
                  </a:cubicBezTo>
                  <a:cubicBezTo>
                    <a:pt x="12776" y="5768"/>
                    <a:pt x="17646" y="6535"/>
                    <a:pt x="22550" y="7302"/>
                  </a:cubicBezTo>
                  <a:cubicBezTo>
                    <a:pt x="23084" y="7369"/>
                    <a:pt x="23651" y="7469"/>
                    <a:pt x="24184" y="7569"/>
                  </a:cubicBezTo>
                  <a:cubicBezTo>
                    <a:pt x="24268" y="7586"/>
                    <a:pt x="24344" y="7595"/>
                    <a:pt x="24412" y="7595"/>
                  </a:cubicBezTo>
                  <a:cubicBezTo>
                    <a:pt x="24745" y="7595"/>
                    <a:pt x="24879" y="7391"/>
                    <a:pt x="24851" y="7002"/>
                  </a:cubicBezTo>
                  <a:lnTo>
                    <a:pt x="24952" y="6969"/>
                  </a:lnTo>
                  <a:cubicBezTo>
                    <a:pt x="24952" y="6802"/>
                    <a:pt x="24985" y="6602"/>
                    <a:pt x="24985" y="6402"/>
                  </a:cubicBezTo>
                  <a:cubicBezTo>
                    <a:pt x="25018" y="6235"/>
                    <a:pt x="25052" y="6035"/>
                    <a:pt x="25052" y="5835"/>
                  </a:cubicBezTo>
                  <a:cubicBezTo>
                    <a:pt x="25085" y="5668"/>
                    <a:pt x="25118" y="5468"/>
                    <a:pt x="25152" y="5301"/>
                  </a:cubicBezTo>
                  <a:cubicBezTo>
                    <a:pt x="25185" y="5101"/>
                    <a:pt x="25218" y="4934"/>
                    <a:pt x="25252" y="4734"/>
                  </a:cubicBezTo>
                  <a:cubicBezTo>
                    <a:pt x="25252" y="4601"/>
                    <a:pt x="25285" y="4500"/>
                    <a:pt x="25285" y="4367"/>
                  </a:cubicBezTo>
                  <a:cubicBezTo>
                    <a:pt x="25352" y="4134"/>
                    <a:pt x="25419" y="3900"/>
                    <a:pt x="25452" y="3667"/>
                  </a:cubicBezTo>
                  <a:cubicBezTo>
                    <a:pt x="17880" y="2466"/>
                    <a:pt x="10274" y="1231"/>
                    <a:pt x="2669" y="31"/>
                  </a:cubicBezTo>
                  <a:cubicBezTo>
                    <a:pt x="2540" y="11"/>
                    <a:pt x="2415" y="1"/>
                    <a:pt x="22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4" name="Google Shape;604;p46"/>
          <p:cNvSpPr/>
          <p:nvPr/>
        </p:nvSpPr>
        <p:spPr>
          <a:xfrm>
            <a:off x="421994" y="2007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6"/>
          <p:cNvSpPr/>
          <p:nvPr/>
        </p:nvSpPr>
        <p:spPr>
          <a:xfrm>
            <a:off x="2952743" y="424622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6"/>
          <p:cNvSpPr/>
          <p:nvPr/>
        </p:nvSpPr>
        <p:spPr>
          <a:xfrm>
            <a:off x="1194605" y="54422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01523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4" name="Google Shape;574;p46"/>
          <p:cNvSpPr txBox="1">
            <a:spLocks noGrp="1"/>
          </p:cNvSpPr>
          <p:nvPr>
            <p:ph type="title"/>
          </p:nvPr>
        </p:nvSpPr>
        <p:spPr>
          <a:xfrm>
            <a:off x="714125" y="544231"/>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dirty="0" smtClean="0"/>
              <a:t>ÎNVĂȚĂMÂNT LICEAL</a:t>
            </a:r>
            <a:endParaRPr dirty="0"/>
          </a:p>
        </p:txBody>
      </p:sp>
      <p:sp>
        <p:nvSpPr>
          <p:cNvPr id="575" name="Google Shape;575;p46"/>
          <p:cNvSpPr txBox="1">
            <a:spLocks noGrp="1"/>
          </p:cNvSpPr>
          <p:nvPr>
            <p:ph type="subTitle" idx="1"/>
          </p:nvPr>
        </p:nvSpPr>
        <p:spPr>
          <a:xfrm>
            <a:off x="2934986" y="2308170"/>
            <a:ext cx="6006932" cy="2475689"/>
          </a:xfrm>
          <a:prstGeom prst="rect">
            <a:avLst/>
          </a:prstGeom>
        </p:spPr>
        <p:txBody>
          <a:bodyPr spcFirstLastPara="1" wrap="square" lIns="91425" tIns="91425" rIns="91425" bIns="91425" anchor="ctr" anchorCtr="0">
            <a:noAutofit/>
          </a:bodyPr>
          <a:lstStyle/>
          <a:p>
            <a:pPr marL="273050" indent="-273050" algn="just" fontAlgn="base">
              <a:lnSpc>
                <a:spcPct val="80000"/>
              </a:lnSpc>
              <a:spcBef>
                <a:spcPct val="0"/>
              </a:spcBef>
              <a:spcAft>
                <a:spcPct val="0"/>
              </a:spcAft>
              <a:buClr>
                <a:srgbClr val="FFFF99"/>
              </a:buClr>
              <a:buSzTx/>
            </a:pPr>
            <a:r>
              <a:rPr lang="en-US" altLang="en-US" sz="2000" b="1" i="1" dirty="0" err="1">
                <a:solidFill>
                  <a:schemeClr val="accent4">
                    <a:lumMod val="75000"/>
                  </a:schemeClr>
                </a:solidFill>
                <a:latin typeface="Roboto" panose="020B0604020202020204" charset="0"/>
                <a:ea typeface="Roboto" panose="020B0604020202020204" charset="0"/>
              </a:rPr>
              <a:t>Notificarea</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nr</a:t>
            </a:r>
            <a:r>
              <a:rPr lang="en-US" altLang="en-US" sz="2000" b="1" i="1" dirty="0">
                <a:solidFill>
                  <a:schemeClr val="accent4">
                    <a:lumMod val="75000"/>
                  </a:schemeClr>
                </a:solidFill>
                <a:latin typeface="Roboto" panose="020B0604020202020204" charset="0"/>
                <a:ea typeface="Roboto" panose="020B0604020202020204" charset="0"/>
              </a:rPr>
              <a:t>. 45669/12.10.2009 cu </a:t>
            </a:r>
            <a:r>
              <a:rPr lang="en-US" altLang="en-US" sz="2000" b="1" i="1" dirty="0" err="1">
                <a:solidFill>
                  <a:schemeClr val="accent4">
                    <a:lumMod val="75000"/>
                  </a:schemeClr>
                </a:solidFill>
                <a:latin typeface="Roboto" panose="020B0604020202020204" charset="0"/>
                <a:ea typeface="Roboto" panose="020B0604020202020204" charset="0"/>
              </a:rPr>
              <a:t>privire</a:t>
            </a:r>
            <a:r>
              <a:rPr lang="en-US" altLang="en-US" sz="2000" b="1" i="1" dirty="0">
                <a:solidFill>
                  <a:schemeClr val="accent4">
                    <a:lumMod val="75000"/>
                  </a:schemeClr>
                </a:solidFill>
                <a:latin typeface="Roboto" panose="020B0604020202020204" charset="0"/>
                <a:ea typeface="Roboto" panose="020B0604020202020204" charset="0"/>
              </a:rPr>
              <a:t> la </a:t>
            </a:r>
            <a:r>
              <a:rPr lang="en-US" altLang="en-US" sz="2000" b="1" i="1" dirty="0" err="1">
                <a:solidFill>
                  <a:schemeClr val="accent4">
                    <a:lumMod val="75000"/>
                  </a:schemeClr>
                </a:solidFill>
                <a:latin typeface="Roboto" panose="020B0604020202020204" charset="0"/>
                <a:ea typeface="Roboto" panose="020B0604020202020204" charset="0"/>
              </a:rPr>
              <a:t>predarea-învăţarea</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disciplinelor</a:t>
            </a:r>
            <a:r>
              <a:rPr lang="en-US" altLang="en-US" sz="2000" b="1" i="1" dirty="0">
                <a:solidFill>
                  <a:schemeClr val="accent4">
                    <a:lumMod val="75000"/>
                  </a:schemeClr>
                </a:solidFill>
                <a:latin typeface="Roboto" panose="020B0604020202020204" charset="0"/>
                <a:ea typeface="Roboto" panose="020B0604020202020204" charset="0"/>
              </a:rPr>
              <a:t> socio-</a:t>
            </a:r>
            <a:r>
              <a:rPr lang="en-US" altLang="en-US" sz="2000" b="1" i="1" dirty="0" err="1">
                <a:solidFill>
                  <a:schemeClr val="accent4">
                    <a:lumMod val="75000"/>
                  </a:schemeClr>
                </a:solidFill>
                <a:latin typeface="Roboto" panose="020B0604020202020204" charset="0"/>
                <a:ea typeface="Roboto" panose="020B0604020202020204" charset="0"/>
              </a:rPr>
              <a:t>umane</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în</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învăţământul</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preuniversitar</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cursuri</a:t>
            </a:r>
            <a:r>
              <a:rPr lang="en-US" altLang="en-US" sz="2000" b="1" i="1" dirty="0">
                <a:solidFill>
                  <a:schemeClr val="accent4">
                    <a:lumMod val="75000"/>
                  </a:schemeClr>
                </a:solidFill>
                <a:latin typeface="Roboto" panose="020B0604020202020204" charset="0"/>
                <a:ea typeface="Roboto" panose="020B0604020202020204" charset="0"/>
              </a:rPr>
              <a:t> de </a:t>
            </a:r>
            <a:r>
              <a:rPr lang="en-US" altLang="en-US" sz="2000" b="1" i="1" dirty="0" err="1">
                <a:solidFill>
                  <a:schemeClr val="accent4">
                    <a:lumMod val="75000"/>
                  </a:schemeClr>
                </a:solidFill>
                <a:latin typeface="Roboto" panose="020B0604020202020204" charset="0"/>
                <a:ea typeface="Roboto" panose="020B0604020202020204" charset="0"/>
              </a:rPr>
              <a:t>zi</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şi</a:t>
            </a:r>
            <a:r>
              <a:rPr lang="en-US" altLang="en-US" sz="2000" b="1" i="1" dirty="0">
                <a:solidFill>
                  <a:schemeClr val="accent4">
                    <a:lumMod val="75000"/>
                  </a:schemeClr>
                </a:solidFill>
                <a:latin typeface="Roboto" panose="020B0604020202020204" charset="0"/>
                <a:ea typeface="Roboto" panose="020B0604020202020204" charset="0"/>
              </a:rPr>
              <a:t> seral, </a:t>
            </a:r>
            <a:r>
              <a:rPr lang="en-US" altLang="en-US" sz="2000" b="1" i="1" dirty="0" err="1">
                <a:solidFill>
                  <a:schemeClr val="accent4">
                    <a:lumMod val="75000"/>
                  </a:schemeClr>
                </a:solidFill>
                <a:latin typeface="Roboto" panose="020B0604020202020204" charset="0"/>
                <a:ea typeface="Roboto" panose="020B0604020202020204" charset="0"/>
              </a:rPr>
              <a:t>începând</a:t>
            </a:r>
            <a:r>
              <a:rPr lang="en-US" altLang="en-US" sz="2000" b="1" i="1" dirty="0">
                <a:solidFill>
                  <a:schemeClr val="accent4">
                    <a:lumMod val="75000"/>
                  </a:schemeClr>
                </a:solidFill>
                <a:latin typeface="Roboto" panose="020B0604020202020204" charset="0"/>
                <a:ea typeface="Roboto" panose="020B0604020202020204" charset="0"/>
              </a:rPr>
              <a:t> cu </a:t>
            </a:r>
            <a:r>
              <a:rPr lang="en-US" altLang="en-US" sz="2000" b="1" i="1" dirty="0" err="1">
                <a:solidFill>
                  <a:schemeClr val="accent4">
                    <a:lumMod val="75000"/>
                  </a:schemeClr>
                </a:solidFill>
                <a:latin typeface="Roboto" panose="020B0604020202020204" charset="0"/>
                <a:ea typeface="Roboto" panose="020B0604020202020204" charset="0"/>
              </a:rPr>
              <a:t>anul</a:t>
            </a:r>
            <a:r>
              <a:rPr lang="en-US" altLang="en-US" sz="2000" b="1" i="1" dirty="0">
                <a:solidFill>
                  <a:schemeClr val="accent4">
                    <a:lumMod val="75000"/>
                  </a:schemeClr>
                </a:solidFill>
                <a:latin typeface="Roboto" panose="020B0604020202020204" charset="0"/>
                <a:ea typeface="Roboto" panose="020B0604020202020204" charset="0"/>
              </a:rPr>
              <a:t> </a:t>
            </a:r>
            <a:r>
              <a:rPr lang="en-US" altLang="en-US" sz="2000" b="1" i="1" dirty="0" err="1">
                <a:solidFill>
                  <a:schemeClr val="accent4">
                    <a:lumMod val="75000"/>
                  </a:schemeClr>
                </a:solidFill>
                <a:latin typeface="Roboto" panose="020B0604020202020204" charset="0"/>
                <a:ea typeface="Roboto" panose="020B0604020202020204" charset="0"/>
              </a:rPr>
              <a:t>şcolar</a:t>
            </a:r>
            <a:r>
              <a:rPr lang="en-US" altLang="en-US" sz="2000" b="1" i="1" dirty="0">
                <a:solidFill>
                  <a:schemeClr val="accent4">
                    <a:lumMod val="75000"/>
                  </a:schemeClr>
                </a:solidFill>
                <a:latin typeface="Roboto" panose="020B0604020202020204" charset="0"/>
                <a:ea typeface="Roboto" panose="020B0604020202020204" charset="0"/>
              </a:rPr>
              <a:t> 2009-2010</a:t>
            </a:r>
            <a:r>
              <a:rPr lang="ro-RO" altLang="en-US" sz="2000" b="1" i="1" dirty="0">
                <a:solidFill>
                  <a:schemeClr val="accent4">
                    <a:lumMod val="75000"/>
                  </a:schemeClr>
                </a:solidFill>
                <a:latin typeface="Roboto" panose="020B0604020202020204" charset="0"/>
                <a:ea typeface="Roboto" panose="020B0604020202020204" charset="0"/>
              </a:rPr>
              <a:t> - rămân valabile precizările pentru învățământul liceal</a:t>
            </a:r>
            <a:endParaRPr lang="ro-RO" altLang="en-US" sz="2000" b="1" dirty="0">
              <a:solidFill>
                <a:schemeClr val="accent4">
                  <a:lumMod val="75000"/>
                </a:schemeClr>
              </a:solidFill>
              <a:latin typeface="Roboto" panose="020B0604020202020204" charset="0"/>
              <a:ea typeface="Roboto" panose="020B0604020202020204" charset="0"/>
              <a:cs typeface="Times New Roman" panose="02020603050405020304" pitchFamily="18" charset="0"/>
              <a:sym typeface="+mn-ea"/>
            </a:endParaRPr>
          </a:p>
        </p:txBody>
      </p:sp>
      <p:grpSp>
        <p:nvGrpSpPr>
          <p:cNvPr id="583" name="Google Shape;583;p46"/>
          <p:cNvGrpSpPr/>
          <p:nvPr/>
        </p:nvGrpSpPr>
        <p:grpSpPr>
          <a:xfrm>
            <a:off x="321683" y="974787"/>
            <a:ext cx="3120368" cy="3624751"/>
            <a:chOff x="9144000" y="840363"/>
            <a:chExt cx="1618700" cy="1880350"/>
          </a:xfrm>
        </p:grpSpPr>
        <p:sp>
          <p:nvSpPr>
            <p:cNvPr id="584" name="Google Shape;584;p46"/>
            <p:cNvSpPr/>
            <p:nvPr/>
          </p:nvSpPr>
          <p:spPr>
            <a:xfrm>
              <a:off x="10502475" y="1331363"/>
              <a:ext cx="88425" cy="92575"/>
            </a:xfrm>
            <a:custGeom>
              <a:avLst/>
              <a:gdLst/>
              <a:ahLst/>
              <a:cxnLst/>
              <a:rect l="l" t="t" r="r" b="b"/>
              <a:pathLst>
                <a:path w="3537" h="3703" extrusionOk="0">
                  <a:moveTo>
                    <a:pt x="1435" y="0"/>
                  </a:moveTo>
                  <a:cubicBezTo>
                    <a:pt x="1368" y="901"/>
                    <a:pt x="935" y="1501"/>
                    <a:pt x="1" y="1668"/>
                  </a:cubicBezTo>
                  <a:cubicBezTo>
                    <a:pt x="34" y="1768"/>
                    <a:pt x="67" y="1868"/>
                    <a:pt x="67" y="2002"/>
                  </a:cubicBezTo>
                  <a:cubicBezTo>
                    <a:pt x="701" y="2068"/>
                    <a:pt x="1068" y="2469"/>
                    <a:pt x="1235" y="3036"/>
                  </a:cubicBezTo>
                  <a:lnTo>
                    <a:pt x="1235" y="3069"/>
                  </a:lnTo>
                  <a:cubicBezTo>
                    <a:pt x="1268" y="3136"/>
                    <a:pt x="1335" y="3236"/>
                    <a:pt x="1368" y="3336"/>
                  </a:cubicBezTo>
                  <a:cubicBezTo>
                    <a:pt x="1402" y="3469"/>
                    <a:pt x="1402" y="3569"/>
                    <a:pt x="1435" y="3703"/>
                  </a:cubicBezTo>
                  <a:cubicBezTo>
                    <a:pt x="2069" y="3136"/>
                    <a:pt x="2269" y="2135"/>
                    <a:pt x="3537" y="1802"/>
                  </a:cubicBezTo>
                  <a:cubicBezTo>
                    <a:pt x="2236" y="1535"/>
                    <a:pt x="2102" y="501"/>
                    <a:pt x="1435" y="34"/>
                  </a:cubicBezTo>
                  <a:lnTo>
                    <a:pt x="1435" y="0"/>
                  </a:ln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6"/>
            <p:cNvSpPr/>
            <p:nvPr/>
          </p:nvSpPr>
          <p:spPr>
            <a:xfrm>
              <a:off x="9305800" y="1579038"/>
              <a:ext cx="944025" cy="894825"/>
            </a:xfrm>
            <a:custGeom>
              <a:avLst/>
              <a:gdLst/>
              <a:ahLst/>
              <a:cxnLst/>
              <a:rect l="l" t="t" r="r" b="b"/>
              <a:pathLst>
                <a:path w="37761" h="35793" extrusionOk="0">
                  <a:moveTo>
                    <a:pt x="12303" y="1"/>
                  </a:moveTo>
                  <a:cubicBezTo>
                    <a:pt x="11948" y="1"/>
                    <a:pt x="11639" y="246"/>
                    <a:pt x="11275" y="667"/>
                  </a:cubicBezTo>
                  <a:cubicBezTo>
                    <a:pt x="9173" y="3169"/>
                    <a:pt x="7005" y="5638"/>
                    <a:pt x="4904" y="8139"/>
                  </a:cubicBezTo>
                  <a:cubicBezTo>
                    <a:pt x="3236" y="10074"/>
                    <a:pt x="1401" y="11809"/>
                    <a:pt x="0" y="13944"/>
                  </a:cubicBezTo>
                  <a:cubicBezTo>
                    <a:pt x="400" y="14978"/>
                    <a:pt x="1334" y="15545"/>
                    <a:pt x="2102" y="16212"/>
                  </a:cubicBezTo>
                  <a:cubicBezTo>
                    <a:pt x="9507" y="22383"/>
                    <a:pt x="16846" y="28688"/>
                    <a:pt x="24251" y="34859"/>
                  </a:cubicBezTo>
                  <a:cubicBezTo>
                    <a:pt x="24718" y="35125"/>
                    <a:pt x="24985" y="35659"/>
                    <a:pt x="25518" y="35793"/>
                  </a:cubicBezTo>
                  <a:cubicBezTo>
                    <a:pt x="26085" y="35726"/>
                    <a:pt x="26352" y="35292"/>
                    <a:pt x="26686" y="34925"/>
                  </a:cubicBezTo>
                  <a:cubicBezTo>
                    <a:pt x="29354" y="31957"/>
                    <a:pt x="31956" y="28888"/>
                    <a:pt x="34558" y="25852"/>
                  </a:cubicBezTo>
                  <a:cubicBezTo>
                    <a:pt x="35626" y="24618"/>
                    <a:pt x="36960" y="23584"/>
                    <a:pt x="37527" y="21983"/>
                  </a:cubicBezTo>
                  <a:cubicBezTo>
                    <a:pt x="37760" y="21382"/>
                    <a:pt x="37527" y="20982"/>
                    <a:pt x="37060" y="20582"/>
                  </a:cubicBezTo>
                  <a:cubicBezTo>
                    <a:pt x="29088" y="13877"/>
                    <a:pt x="21149" y="7139"/>
                    <a:pt x="13210" y="434"/>
                  </a:cubicBezTo>
                  <a:cubicBezTo>
                    <a:pt x="12854" y="136"/>
                    <a:pt x="12566" y="1"/>
                    <a:pt x="123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6"/>
            <p:cNvSpPr/>
            <p:nvPr/>
          </p:nvSpPr>
          <p:spPr>
            <a:xfrm>
              <a:off x="9144000" y="1927613"/>
              <a:ext cx="782250" cy="735550"/>
            </a:xfrm>
            <a:custGeom>
              <a:avLst/>
              <a:gdLst/>
              <a:ahLst/>
              <a:cxnLst/>
              <a:rect l="l" t="t" r="r" b="b"/>
              <a:pathLst>
                <a:path w="31290" h="29422" extrusionOk="0">
                  <a:moveTo>
                    <a:pt x="6472" y="1"/>
                  </a:moveTo>
                  <a:cubicBezTo>
                    <a:pt x="6239" y="201"/>
                    <a:pt x="5938" y="368"/>
                    <a:pt x="5738" y="601"/>
                  </a:cubicBezTo>
                  <a:cubicBezTo>
                    <a:pt x="4337" y="2202"/>
                    <a:pt x="3070" y="3903"/>
                    <a:pt x="1602" y="5404"/>
                  </a:cubicBezTo>
                  <a:cubicBezTo>
                    <a:pt x="1" y="7072"/>
                    <a:pt x="134" y="8140"/>
                    <a:pt x="1836" y="9674"/>
                  </a:cubicBezTo>
                  <a:cubicBezTo>
                    <a:pt x="2903" y="10608"/>
                    <a:pt x="4004" y="11476"/>
                    <a:pt x="5071" y="12376"/>
                  </a:cubicBezTo>
                  <a:cubicBezTo>
                    <a:pt x="7573" y="14478"/>
                    <a:pt x="10108" y="16546"/>
                    <a:pt x="12543" y="18681"/>
                  </a:cubicBezTo>
                  <a:cubicBezTo>
                    <a:pt x="14378" y="20315"/>
                    <a:pt x="16346" y="21816"/>
                    <a:pt x="18181" y="23384"/>
                  </a:cubicBezTo>
                  <a:cubicBezTo>
                    <a:pt x="20582" y="25452"/>
                    <a:pt x="22884" y="27587"/>
                    <a:pt x="25486" y="29422"/>
                  </a:cubicBezTo>
                  <a:cubicBezTo>
                    <a:pt x="25853" y="27520"/>
                    <a:pt x="27020" y="26086"/>
                    <a:pt x="28354" y="24785"/>
                  </a:cubicBezTo>
                  <a:cubicBezTo>
                    <a:pt x="29255" y="23918"/>
                    <a:pt x="29922" y="22884"/>
                    <a:pt x="30689" y="21916"/>
                  </a:cubicBezTo>
                  <a:cubicBezTo>
                    <a:pt x="30990" y="21583"/>
                    <a:pt x="31290" y="21216"/>
                    <a:pt x="30990" y="20715"/>
                  </a:cubicBezTo>
                  <a:cubicBezTo>
                    <a:pt x="26153" y="16579"/>
                    <a:pt x="21316" y="12476"/>
                    <a:pt x="16479" y="8373"/>
                  </a:cubicBezTo>
                  <a:cubicBezTo>
                    <a:pt x="13144" y="5571"/>
                    <a:pt x="9808" y="2803"/>
                    <a:pt x="64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6"/>
            <p:cNvSpPr/>
            <p:nvPr/>
          </p:nvSpPr>
          <p:spPr>
            <a:xfrm>
              <a:off x="9793650" y="2128588"/>
              <a:ext cx="527050" cy="569400"/>
            </a:xfrm>
            <a:custGeom>
              <a:avLst/>
              <a:gdLst/>
              <a:ahLst/>
              <a:cxnLst/>
              <a:rect l="l" t="t" r="r" b="b"/>
              <a:pathLst>
                <a:path w="21082" h="22776" extrusionOk="0">
                  <a:moveTo>
                    <a:pt x="18013" y="1"/>
                  </a:moveTo>
                  <a:cubicBezTo>
                    <a:pt x="17713" y="268"/>
                    <a:pt x="17413" y="534"/>
                    <a:pt x="17146" y="835"/>
                  </a:cubicBezTo>
                  <a:cubicBezTo>
                    <a:pt x="13410" y="5104"/>
                    <a:pt x="9707" y="9407"/>
                    <a:pt x="6004" y="13677"/>
                  </a:cubicBezTo>
                  <a:cubicBezTo>
                    <a:pt x="5979" y="13675"/>
                    <a:pt x="5953" y="13674"/>
                    <a:pt x="5928" y="13674"/>
                  </a:cubicBezTo>
                  <a:cubicBezTo>
                    <a:pt x="5566" y="13674"/>
                    <a:pt x="5289" y="13894"/>
                    <a:pt x="5070" y="14144"/>
                  </a:cubicBezTo>
                  <a:cubicBezTo>
                    <a:pt x="3669" y="15745"/>
                    <a:pt x="2202" y="17313"/>
                    <a:pt x="867" y="18981"/>
                  </a:cubicBezTo>
                  <a:cubicBezTo>
                    <a:pt x="0" y="20082"/>
                    <a:pt x="134" y="21082"/>
                    <a:pt x="1201" y="22083"/>
                  </a:cubicBezTo>
                  <a:cubicBezTo>
                    <a:pt x="1725" y="22542"/>
                    <a:pt x="2226" y="22776"/>
                    <a:pt x="2730" y="22776"/>
                  </a:cubicBezTo>
                  <a:cubicBezTo>
                    <a:pt x="3251" y="22776"/>
                    <a:pt x="3777" y="22525"/>
                    <a:pt x="4337" y="22016"/>
                  </a:cubicBezTo>
                  <a:cubicBezTo>
                    <a:pt x="4670" y="21716"/>
                    <a:pt x="4970" y="21383"/>
                    <a:pt x="5170" y="20949"/>
                  </a:cubicBezTo>
                  <a:cubicBezTo>
                    <a:pt x="5271" y="20682"/>
                    <a:pt x="5237" y="20382"/>
                    <a:pt x="5037" y="20182"/>
                  </a:cubicBezTo>
                  <a:cubicBezTo>
                    <a:pt x="4337" y="19481"/>
                    <a:pt x="4670" y="18948"/>
                    <a:pt x="5170" y="18314"/>
                  </a:cubicBezTo>
                  <a:cubicBezTo>
                    <a:pt x="5492" y="17912"/>
                    <a:pt x="5813" y="17704"/>
                    <a:pt x="6171" y="17704"/>
                  </a:cubicBezTo>
                  <a:cubicBezTo>
                    <a:pt x="6408" y="17704"/>
                    <a:pt x="6660" y="17795"/>
                    <a:pt x="6938" y="17980"/>
                  </a:cubicBezTo>
                  <a:cubicBezTo>
                    <a:pt x="7030" y="18035"/>
                    <a:pt x="7152" y="18060"/>
                    <a:pt x="7277" y="18060"/>
                  </a:cubicBezTo>
                  <a:cubicBezTo>
                    <a:pt x="7379" y="18060"/>
                    <a:pt x="7482" y="18044"/>
                    <a:pt x="7572" y="18014"/>
                  </a:cubicBezTo>
                  <a:cubicBezTo>
                    <a:pt x="8339" y="17580"/>
                    <a:pt x="8773" y="16779"/>
                    <a:pt x="9407" y="16246"/>
                  </a:cubicBezTo>
                  <a:cubicBezTo>
                    <a:pt x="12976" y="12109"/>
                    <a:pt x="16545" y="8006"/>
                    <a:pt x="20148" y="3870"/>
                  </a:cubicBezTo>
                  <a:cubicBezTo>
                    <a:pt x="20481" y="3470"/>
                    <a:pt x="21082" y="3103"/>
                    <a:pt x="20782" y="2369"/>
                  </a:cubicBezTo>
                  <a:cubicBezTo>
                    <a:pt x="19848" y="1568"/>
                    <a:pt x="18914" y="801"/>
                    <a:pt x="18013"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6"/>
            <p:cNvSpPr/>
            <p:nvPr/>
          </p:nvSpPr>
          <p:spPr>
            <a:xfrm>
              <a:off x="10021300" y="2182338"/>
              <a:ext cx="324425" cy="364100"/>
            </a:xfrm>
            <a:custGeom>
              <a:avLst/>
              <a:gdLst/>
              <a:ahLst/>
              <a:cxnLst/>
              <a:rect l="l" t="t" r="r" b="b"/>
              <a:pathLst>
                <a:path w="12977" h="14564" extrusionOk="0">
                  <a:moveTo>
                    <a:pt x="12340" y="1"/>
                  </a:moveTo>
                  <a:cubicBezTo>
                    <a:pt x="12125" y="1"/>
                    <a:pt x="11895" y="139"/>
                    <a:pt x="11676" y="219"/>
                  </a:cubicBezTo>
                  <a:cubicBezTo>
                    <a:pt x="11008" y="1020"/>
                    <a:pt x="10375" y="1854"/>
                    <a:pt x="9708" y="2654"/>
                  </a:cubicBezTo>
                  <a:cubicBezTo>
                    <a:pt x="6472" y="6390"/>
                    <a:pt x="3236" y="10126"/>
                    <a:pt x="1" y="13896"/>
                  </a:cubicBezTo>
                  <a:cubicBezTo>
                    <a:pt x="56" y="14309"/>
                    <a:pt x="225" y="14563"/>
                    <a:pt x="584" y="14563"/>
                  </a:cubicBezTo>
                  <a:cubicBezTo>
                    <a:pt x="659" y="14563"/>
                    <a:pt x="742" y="14552"/>
                    <a:pt x="835" y="14529"/>
                  </a:cubicBezTo>
                  <a:cubicBezTo>
                    <a:pt x="4671" y="10126"/>
                    <a:pt x="8507" y="5723"/>
                    <a:pt x="12343" y="1320"/>
                  </a:cubicBezTo>
                  <a:cubicBezTo>
                    <a:pt x="12610" y="1020"/>
                    <a:pt x="12977" y="686"/>
                    <a:pt x="12743" y="252"/>
                  </a:cubicBezTo>
                  <a:cubicBezTo>
                    <a:pt x="12622" y="64"/>
                    <a:pt x="12485" y="1"/>
                    <a:pt x="123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6"/>
            <p:cNvSpPr/>
            <p:nvPr/>
          </p:nvSpPr>
          <p:spPr>
            <a:xfrm>
              <a:off x="9766950" y="2445488"/>
              <a:ext cx="176825" cy="275225"/>
            </a:xfrm>
            <a:custGeom>
              <a:avLst/>
              <a:gdLst/>
              <a:ahLst/>
              <a:cxnLst/>
              <a:rect l="l" t="t" r="r" b="b"/>
              <a:pathLst>
                <a:path w="7073" h="11009" extrusionOk="0">
                  <a:moveTo>
                    <a:pt x="6072" y="0"/>
                  </a:moveTo>
                  <a:cubicBezTo>
                    <a:pt x="4938" y="1768"/>
                    <a:pt x="3537" y="3370"/>
                    <a:pt x="2102" y="4937"/>
                  </a:cubicBezTo>
                  <a:cubicBezTo>
                    <a:pt x="1135" y="5971"/>
                    <a:pt x="1" y="7039"/>
                    <a:pt x="568" y="8707"/>
                  </a:cubicBezTo>
                  <a:cubicBezTo>
                    <a:pt x="1035" y="9174"/>
                    <a:pt x="1535" y="9674"/>
                    <a:pt x="2035" y="10108"/>
                  </a:cubicBezTo>
                  <a:cubicBezTo>
                    <a:pt x="2701" y="10709"/>
                    <a:pt x="3320" y="11009"/>
                    <a:pt x="3925" y="11009"/>
                  </a:cubicBezTo>
                  <a:cubicBezTo>
                    <a:pt x="4564" y="11009"/>
                    <a:pt x="5188" y="10675"/>
                    <a:pt x="5838" y="10008"/>
                  </a:cubicBezTo>
                  <a:cubicBezTo>
                    <a:pt x="6272" y="9607"/>
                    <a:pt x="6605" y="9107"/>
                    <a:pt x="6972" y="8673"/>
                  </a:cubicBezTo>
                  <a:cubicBezTo>
                    <a:pt x="7030" y="8124"/>
                    <a:pt x="6763" y="7926"/>
                    <a:pt x="6343" y="7926"/>
                  </a:cubicBezTo>
                  <a:cubicBezTo>
                    <a:pt x="6278" y="7926"/>
                    <a:pt x="6210" y="7931"/>
                    <a:pt x="6138" y="7939"/>
                  </a:cubicBezTo>
                  <a:cubicBezTo>
                    <a:pt x="5805" y="8306"/>
                    <a:pt x="5438" y="8673"/>
                    <a:pt x="5138" y="9040"/>
                  </a:cubicBezTo>
                  <a:cubicBezTo>
                    <a:pt x="4721" y="9557"/>
                    <a:pt x="4312" y="9791"/>
                    <a:pt x="3895" y="9791"/>
                  </a:cubicBezTo>
                  <a:cubicBezTo>
                    <a:pt x="3478" y="9791"/>
                    <a:pt x="3053" y="9557"/>
                    <a:pt x="2603" y="9140"/>
                  </a:cubicBezTo>
                  <a:cubicBezTo>
                    <a:pt x="1468" y="8106"/>
                    <a:pt x="1368" y="7639"/>
                    <a:pt x="2269" y="6538"/>
                  </a:cubicBezTo>
                  <a:cubicBezTo>
                    <a:pt x="3870" y="4704"/>
                    <a:pt x="5471" y="2836"/>
                    <a:pt x="7072" y="1001"/>
                  </a:cubicBezTo>
                  <a:cubicBezTo>
                    <a:pt x="6839" y="534"/>
                    <a:pt x="6539" y="201"/>
                    <a:pt x="6072"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6"/>
            <p:cNvSpPr/>
            <p:nvPr/>
          </p:nvSpPr>
          <p:spPr>
            <a:xfrm>
              <a:off x="9887050" y="2557163"/>
              <a:ext cx="146775" cy="159375"/>
            </a:xfrm>
            <a:custGeom>
              <a:avLst/>
              <a:gdLst/>
              <a:ahLst/>
              <a:cxnLst/>
              <a:rect l="l" t="t" r="r" b="b"/>
              <a:pathLst>
                <a:path w="5871" h="6375" extrusionOk="0">
                  <a:moveTo>
                    <a:pt x="2341" y="1"/>
                  </a:moveTo>
                  <a:cubicBezTo>
                    <a:pt x="1807" y="1"/>
                    <a:pt x="1333" y="401"/>
                    <a:pt x="901" y="1171"/>
                  </a:cubicBezTo>
                  <a:cubicBezTo>
                    <a:pt x="834" y="1304"/>
                    <a:pt x="734" y="1404"/>
                    <a:pt x="634" y="1471"/>
                  </a:cubicBezTo>
                  <a:cubicBezTo>
                    <a:pt x="0" y="2005"/>
                    <a:pt x="0" y="2472"/>
                    <a:pt x="767" y="2939"/>
                  </a:cubicBezTo>
                  <a:cubicBezTo>
                    <a:pt x="1001" y="3072"/>
                    <a:pt x="1134" y="3306"/>
                    <a:pt x="1334" y="3506"/>
                  </a:cubicBezTo>
                  <a:cubicBezTo>
                    <a:pt x="1668" y="3639"/>
                    <a:pt x="2002" y="3839"/>
                    <a:pt x="2168" y="4206"/>
                  </a:cubicBezTo>
                  <a:cubicBezTo>
                    <a:pt x="3136" y="4907"/>
                    <a:pt x="4103" y="5607"/>
                    <a:pt x="5170" y="6375"/>
                  </a:cubicBezTo>
                  <a:cubicBezTo>
                    <a:pt x="5271" y="5607"/>
                    <a:pt x="5337" y="5040"/>
                    <a:pt x="5437" y="4473"/>
                  </a:cubicBezTo>
                  <a:cubicBezTo>
                    <a:pt x="5604" y="3372"/>
                    <a:pt x="5871" y="2238"/>
                    <a:pt x="4637" y="1504"/>
                  </a:cubicBezTo>
                  <a:cubicBezTo>
                    <a:pt x="4603" y="904"/>
                    <a:pt x="4170" y="804"/>
                    <a:pt x="3703" y="737"/>
                  </a:cubicBezTo>
                  <a:cubicBezTo>
                    <a:pt x="3207" y="242"/>
                    <a:pt x="2756" y="1"/>
                    <a:pt x="234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6"/>
            <p:cNvSpPr/>
            <p:nvPr/>
          </p:nvSpPr>
          <p:spPr>
            <a:xfrm>
              <a:off x="9979600" y="2529713"/>
              <a:ext cx="62575" cy="65075"/>
            </a:xfrm>
            <a:custGeom>
              <a:avLst/>
              <a:gdLst/>
              <a:ahLst/>
              <a:cxnLst/>
              <a:rect l="l" t="t" r="r" b="b"/>
              <a:pathLst>
                <a:path w="2503" h="2603" extrusionOk="0">
                  <a:moveTo>
                    <a:pt x="1669" y="1"/>
                  </a:moveTo>
                  <a:cubicBezTo>
                    <a:pt x="1135" y="601"/>
                    <a:pt x="568" y="1235"/>
                    <a:pt x="1" y="1835"/>
                  </a:cubicBezTo>
                  <a:cubicBezTo>
                    <a:pt x="334" y="2069"/>
                    <a:pt x="635" y="2336"/>
                    <a:pt x="935" y="2602"/>
                  </a:cubicBezTo>
                  <a:cubicBezTo>
                    <a:pt x="1468" y="1935"/>
                    <a:pt x="2002" y="1268"/>
                    <a:pt x="2503" y="634"/>
                  </a:cubicBezTo>
                  <a:cubicBezTo>
                    <a:pt x="2236" y="401"/>
                    <a:pt x="1969" y="201"/>
                    <a:pt x="1669"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6"/>
            <p:cNvSpPr/>
            <p:nvPr/>
          </p:nvSpPr>
          <p:spPr>
            <a:xfrm>
              <a:off x="10074675" y="840363"/>
              <a:ext cx="132625" cy="170800"/>
            </a:xfrm>
            <a:custGeom>
              <a:avLst/>
              <a:gdLst/>
              <a:ahLst/>
              <a:cxnLst/>
              <a:rect l="l" t="t" r="r" b="b"/>
              <a:pathLst>
                <a:path w="5305" h="6832" extrusionOk="0">
                  <a:moveTo>
                    <a:pt x="3384" y="0"/>
                  </a:moveTo>
                  <a:cubicBezTo>
                    <a:pt x="3062" y="0"/>
                    <a:pt x="2736" y="60"/>
                    <a:pt x="2402" y="226"/>
                  </a:cubicBezTo>
                  <a:cubicBezTo>
                    <a:pt x="1468" y="393"/>
                    <a:pt x="934" y="1094"/>
                    <a:pt x="768" y="1827"/>
                  </a:cubicBezTo>
                  <a:cubicBezTo>
                    <a:pt x="334" y="3462"/>
                    <a:pt x="0" y="5130"/>
                    <a:pt x="0" y="6831"/>
                  </a:cubicBezTo>
                  <a:cubicBezTo>
                    <a:pt x="634" y="6397"/>
                    <a:pt x="1268" y="5964"/>
                    <a:pt x="1602" y="5263"/>
                  </a:cubicBezTo>
                  <a:cubicBezTo>
                    <a:pt x="2132" y="5538"/>
                    <a:pt x="2674" y="5686"/>
                    <a:pt x="3228" y="5686"/>
                  </a:cubicBezTo>
                  <a:cubicBezTo>
                    <a:pt x="3614" y="5686"/>
                    <a:pt x="4006" y="5614"/>
                    <a:pt x="4404" y="5463"/>
                  </a:cubicBezTo>
                  <a:cubicBezTo>
                    <a:pt x="4704" y="3762"/>
                    <a:pt x="5004" y="2028"/>
                    <a:pt x="5304" y="326"/>
                  </a:cubicBezTo>
                  <a:cubicBezTo>
                    <a:pt x="4659" y="237"/>
                    <a:pt x="4029" y="0"/>
                    <a:pt x="33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6"/>
            <p:cNvSpPr/>
            <p:nvPr/>
          </p:nvSpPr>
          <p:spPr>
            <a:xfrm>
              <a:off x="9973775" y="1484813"/>
              <a:ext cx="129275" cy="162625"/>
            </a:xfrm>
            <a:custGeom>
              <a:avLst/>
              <a:gdLst/>
              <a:ahLst/>
              <a:cxnLst/>
              <a:rect l="l" t="t" r="r" b="b"/>
              <a:pathLst>
                <a:path w="5171" h="6505" extrusionOk="0">
                  <a:moveTo>
                    <a:pt x="3468" y="0"/>
                  </a:moveTo>
                  <a:cubicBezTo>
                    <a:pt x="3094" y="0"/>
                    <a:pt x="2717" y="62"/>
                    <a:pt x="2335" y="233"/>
                  </a:cubicBezTo>
                  <a:cubicBezTo>
                    <a:pt x="1568" y="400"/>
                    <a:pt x="1201" y="967"/>
                    <a:pt x="801" y="1568"/>
                  </a:cubicBezTo>
                  <a:cubicBezTo>
                    <a:pt x="334" y="3169"/>
                    <a:pt x="34" y="4803"/>
                    <a:pt x="0" y="6505"/>
                  </a:cubicBezTo>
                  <a:cubicBezTo>
                    <a:pt x="367" y="5704"/>
                    <a:pt x="1068" y="5304"/>
                    <a:pt x="1802" y="4937"/>
                  </a:cubicBezTo>
                  <a:cubicBezTo>
                    <a:pt x="2005" y="4892"/>
                    <a:pt x="2206" y="4874"/>
                    <a:pt x="2407" y="4874"/>
                  </a:cubicBezTo>
                  <a:cubicBezTo>
                    <a:pt x="3094" y="4874"/>
                    <a:pt x="3765" y="5085"/>
                    <a:pt x="4437" y="5137"/>
                  </a:cubicBezTo>
                  <a:cubicBezTo>
                    <a:pt x="4670" y="3502"/>
                    <a:pt x="4937" y="1868"/>
                    <a:pt x="5171" y="267"/>
                  </a:cubicBezTo>
                  <a:cubicBezTo>
                    <a:pt x="4605" y="146"/>
                    <a:pt x="4040" y="0"/>
                    <a:pt x="34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6"/>
            <p:cNvSpPr/>
            <p:nvPr/>
          </p:nvSpPr>
          <p:spPr>
            <a:xfrm>
              <a:off x="10051325" y="1009613"/>
              <a:ext cx="127625" cy="148300"/>
            </a:xfrm>
            <a:custGeom>
              <a:avLst/>
              <a:gdLst/>
              <a:ahLst/>
              <a:cxnLst/>
              <a:rect l="l" t="t" r="r" b="b"/>
              <a:pathLst>
                <a:path w="5105" h="5932" extrusionOk="0">
                  <a:moveTo>
                    <a:pt x="3296" y="0"/>
                  </a:moveTo>
                  <a:cubicBezTo>
                    <a:pt x="2965" y="0"/>
                    <a:pt x="2633" y="43"/>
                    <a:pt x="2302" y="161"/>
                  </a:cubicBezTo>
                  <a:cubicBezTo>
                    <a:pt x="1568" y="428"/>
                    <a:pt x="1068" y="895"/>
                    <a:pt x="701" y="1562"/>
                  </a:cubicBezTo>
                  <a:cubicBezTo>
                    <a:pt x="267" y="2996"/>
                    <a:pt x="34" y="4431"/>
                    <a:pt x="0" y="5932"/>
                  </a:cubicBezTo>
                  <a:cubicBezTo>
                    <a:pt x="401" y="5065"/>
                    <a:pt x="1101" y="4531"/>
                    <a:pt x="2035" y="4264"/>
                  </a:cubicBezTo>
                  <a:cubicBezTo>
                    <a:pt x="2162" y="4259"/>
                    <a:pt x="2289" y="4256"/>
                    <a:pt x="2415" y="4256"/>
                  </a:cubicBezTo>
                  <a:cubicBezTo>
                    <a:pt x="3088" y="4256"/>
                    <a:pt x="3758" y="4334"/>
                    <a:pt x="4404" y="4531"/>
                  </a:cubicBezTo>
                  <a:cubicBezTo>
                    <a:pt x="4637" y="3097"/>
                    <a:pt x="4871" y="1662"/>
                    <a:pt x="5104" y="228"/>
                  </a:cubicBezTo>
                  <a:cubicBezTo>
                    <a:pt x="4501" y="142"/>
                    <a:pt x="3899" y="0"/>
                    <a:pt x="32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6"/>
            <p:cNvSpPr/>
            <p:nvPr/>
          </p:nvSpPr>
          <p:spPr>
            <a:xfrm>
              <a:off x="10077175" y="848513"/>
              <a:ext cx="685525" cy="860050"/>
            </a:xfrm>
            <a:custGeom>
              <a:avLst/>
              <a:gdLst/>
              <a:ahLst/>
              <a:cxnLst/>
              <a:rect l="l" t="t" r="r" b="b"/>
              <a:pathLst>
                <a:path w="27421" h="34402" extrusionOk="0">
                  <a:moveTo>
                    <a:pt x="5204" y="0"/>
                  </a:moveTo>
                  <a:cubicBezTo>
                    <a:pt x="4837" y="234"/>
                    <a:pt x="4671" y="601"/>
                    <a:pt x="4604" y="1001"/>
                  </a:cubicBezTo>
                  <a:cubicBezTo>
                    <a:pt x="4404" y="2335"/>
                    <a:pt x="4103" y="3703"/>
                    <a:pt x="4003" y="5071"/>
                  </a:cubicBezTo>
                  <a:cubicBezTo>
                    <a:pt x="3870" y="5571"/>
                    <a:pt x="3803" y="6105"/>
                    <a:pt x="3770" y="6638"/>
                  </a:cubicBezTo>
                  <a:cubicBezTo>
                    <a:pt x="3436" y="8039"/>
                    <a:pt x="3236" y="9440"/>
                    <a:pt x="3103" y="10875"/>
                  </a:cubicBezTo>
                  <a:cubicBezTo>
                    <a:pt x="2602" y="12976"/>
                    <a:pt x="2369" y="15078"/>
                    <a:pt x="2035" y="17213"/>
                  </a:cubicBezTo>
                  <a:cubicBezTo>
                    <a:pt x="1602" y="19981"/>
                    <a:pt x="1068" y="22750"/>
                    <a:pt x="768" y="25552"/>
                  </a:cubicBezTo>
                  <a:cubicBezTo>
                    <a:pt x="401" y="26920"/>
                    <a:pt x="267" y="28321"/>
                    <a:pt x="67" y="29688"/>
                  </a:cubicBezTo>
                  <a:cubicBezTo>
                    <a:pt x="1" y="30022"/>
                    <a:pt x="34" y="30355"/>
                    <a:pt x="234" y="30656"/>
                  </a:cubicBezTo>
                  <a:cubicBezTo>
                    <a:pt x="634" y="31056"/>
                    <a:pt x="1168" y="31089"/>
                    <a:pt x="1702" y="31189"/>
                  </a:cubicBezTo>
                  <a:cubicBezTo>
                    <a:pt x="8273" y="32223"/>
                    <a:pt x="14844" y="33291"/>
                    <a:pt x="21449" y="34325"/>
                  </a:cubicBezTo>
                  <a:cubicBezTo>
                    <a:pt x="21661" y="34363"/>
                    <a:pt x="21873" y="34402"/>
                    <a:pt x="22085" y="34402"/>
                  </a:cubicBezTo>
                  <a:cubicBezTo>
                    <a:pt x="22240" y="34402"/>
                    <a:pt x="22395" y="34381"/>
                    <a:pt x="22550" y="34325"/>
                  </a:cubicBezTo>
                  <a:cubicBezTo>
                    <a:pt x="24118" y="24385"/>
                    <a:pt x="25719" y="14444"/>
                    <a:pt x="27320" y="4504"/>
                  </a:cubicBezTo>
                  <a:cubicBezTo>
                    <a:pt x="27420" y="3803"/>
                    <a:pt x="27220" y="3470"/>
                    <a:pt x="26486" y="3336"/>
                  </a:cubicBezTo>
                  <a:cubicBezTo>
                    <a:pt x="19414" y="2235"/>
                    <a:pt x="12309" y="1135"/>
                    <a:pt x="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6"/>
            <p:cNvSpPr/>
            <p:nvPr/>
          </p:nvSpPr>
          <p:spPr>
            <a:xfrm>
              <a:off x="9992125" y="1107013"/>
              <a:ext cx="170125" cy="527075"/>
            </a:xfrm>
            <a:custGeom>
              <a:avLst/>
              <a:gdLst/>
              <a:ahLst/>
              <a:cxnLst/>
              <a:rect l="l" t="t" r="r" b="b"/>
              <a:pathLst>
                <a:path w="6805" h="21083" extrusionOk="0">
                  <a:moveTo>
                    <a:pt x="5197" y="0"/>
                  </a:moveTo>
                  <a:cubicBezTo>
                    <a:pt x="4197" y="0"/>
                    <a:pt x="3104" y="481"/>
                    <a:pt x="2635" y="1235"/>
                  </a:cubicBezTo>
                  <a:cubicBezTo>
                    <a:pt x="1234" y="6372"/>
                    <a:pt x="867" y="11276"/>
                    <a:pt x="0" y="16380"/>
                  </a:cubicBezTo>
                  <a:cubicBezTo>
                    <a:pt x="6305" y="13277"/>
                    <a:pt x="3269" y="21083"/>
                    <a:pt x="6805" y="635"/>
                  </a:cubicBezTo>
                  <a:cubicBezTo>
                    <a:pt x="6429" y="194"/>
                    <a:pt x="5832" y="0"/>
                    <a:pt x="51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6"/>
            <p:cNvSpPr/>
            <p:nvPr/>
          </p:nvSpPr>
          <p:spPr>
            <a:xfrm>
              <a:off x="9952075" y="1599138"/>
              <a:ext cx="688850" cy="253175"/>
            </a:xfrm>
            <a:custGeom>
              <a:avLst/>
              <a:gdLst/>
              <a:ahLst/>
              <a:cxnLst/>
              <a:rect l="l" t="t" r="r" b="b"/>
              <a:pathLst>
                <a:path w="27554" h="10127" extrusionOk="0">
                  <a:moveTo>
                    <a:pt x="3689" y="1"/>
                  </a:moveTo>
                  <a:cubicBezTo>
                    <a:pt x="3400" y="1"/>
                    <a:pt x="3103" y="30"/>
                    <a:pt x="2803" y="64"/>
                  </a:cubicBezTo>
                  <a:cubicBezTo>
                    <a:pt x="1936" y="464"/>
                    <a:pt x="968" y="731"/>
                    <a:pt x="868" y="1932"/>
                  </a:cubicBezTo>
                  <a:cubicBezTo>
                    <a:pt x="1" y="4066"/>
                    <a:pt x="835" y="6101"/>
                    <a:pt x="2803" y="6435"/>
                  </a:cubicBezTo>
                  <a:cubicBezTo>
                    <a:pt x="10475" y="7669"/>
                    <a:pt x="18147" y="8870"/>
                    <a:pt x="25819" y="10104"/>
                  </a:cubicBezTo>
                  <a:cubicBezTo>
                    <a:pt x="25919" y="10119"/>
                    <a:pt x="26009" y="10127"/>
                    <a:pt x="26091" y="10127"/>
                  </a:cubicBezTo>
                  <a:cubicBezTo>
                    <a:pt x="26560" y="10127"/>
                    <a:pt x="26753" y="9881"/>
                    <a:pt x="26753" y="9370"/>
                  </a:cubicBezTo>
                  <a:cubicBezTo>
                    <a:pt x="26520" y="9003"/>
                    <a:pt x="26420" y="8536"/>
                    <a:pt x="25986" y="8336"/>
                  </a:cubicBezTo>
                  <a:cubicBezTo>
                    <a:pt x="25886" y="8370"/>
                    <a:pt x="25819" y="8403"/>
                    <a:pt x="25753" y="8470"/>
                  </a:cubicBezTo>
                  <a:cubicBezTo>
                    <a:pt x="25605" y="8636"/>
                    <a:pt x="25436" y="8679"/>
                    <a:pt x="25259" y="8679"/>
                  </a:cubicBezTo>
                  <a:cubicBezTo>
                    <a:pt x="25116" y="8679"/>
                    <a:pt x="24967" y="8651"/>
                    <a:pt x="24819" y="8636"/>
                  </a:cubicBezTo>
                  <a:cubicBezTo>
                    <a:pt x="24352" y="8603"/>
                    <a:pt x="23885" y="8436"/>
                    <a:pt x="23418" y="8436"/>
                  </a:cubicBezTo>
                  <a:cubicBezTo>
                    <a:pt x="18314" y="7669"/>
                    <a:pt x="13244" y="6802"/>
                    <a:pt x="8140" y="6068"/>
                  </a:cubicBezTo>
                  <a:cubicBezTo>
                    <a:pt x="8023" y="6156"/>
                    <a:pt x="7921" y="6191"/>
                    <a:pt x="7831" y="6191"/>
                  </a:cubicBezTo>
                  <a:cubicBezTo>
                    <a:pt x="7509" y="6191"/>
                    <a:pt x="7318" y="5753"/>
                    <a:pt x="7006" y="5701"/>
                  </a:cubicBezTo>
                  <a:cubicBezTo>
                    <a:pt x="6572" y="5568"/>
                    <a:pt x="6105" y="5501"/>
                    <a:pt x="5638" y="5467"/>
                  </a:cubicBezTo>
                  <a:cubicBezTo>
                    <a:pt x="5394" y="5486"/>
                    <a:pt x="5150" y="5579"/>
                    <a:pt x="4917" y="5579"/>
                  </a:cubicBezTo>
                  <a:cubicBezTo>
                    <a:pt x="4737" y="5579"/>
                    <a:pt x="4564" y="5523"/>
                    <a:pt x="4404" y="5334"/>
                  </a:cubicBezTo>
                  <a:cubicBezTo>
                    <a:pt x="4071" y="5134"/>
                    <a:pt x="3670" y="5134"/>
                    <a:pt x="3303" y="5067"/>
                  </a:cubicBezTo>
                  <a:cubicBezTo>
                    <a:pt x="2236" y="4900"/>
                    <a:pt x="1702" y="3933"/>
                    <a:pt x="2069" y="2899"/>
                  </a:cubicBezTo>
                  <a:cubicBezTo>
                    <a:pt x="2169" y="2599"/>
                    <a:pt x="2403" y="2365"/>
                    <a:pt x="2569" y="2098"/>
                  </a:cubicBezTo>
                  <a:cubicBezTo>
                    <a:pt x="2841" y="1807"/>
                    <a:pt x="3147" y="1731"/>
                    <a:pt x="3473" y="1731"/>
                  </a:cubicBezTo>
                  <a:cubicBezTo>
                    <a:pt x="3708" y="1731"/>
                    <a:pt x="3953" y="1770"/>
                    <a:pt x="4204" y="1798"/>
                  </a:cubicBezTo>
                  <a:cubicBezTo>
                    <a:pt x="11576" y="2966"/>
                    <a:pt x="18948" y="4167"/>
                    <a:pt x="26320" y="5334"/>
                  </a:cubicBezTo>
                  <a:cubicBezTo>
                    <a:pt x="26449" y="5364"/>
                    <a:pt x="26575" y="5382"/>
                    <a:pt x="26696" y="5382"/>
                  </a:cubicBezTo>
                  <a:cubicBezTo>
                    <a:pt x="26983" y="5382"/>
                    <a:pt x="27243" y="5282"/>
                    <a:pt x="27454" y="5000"/>
                  </a:cubicBezTo>
                  <a:cubicBezTo>
                    <a:pt x="27487" y="4767"/>
                    <a:pt x="27521" y="4533"/>
                    <a:pt x="27554" y="4300"/>
                  </a:cubicBezTo>
                  <a:cubicBezTo>
                    <a:pt x="27220" y="4000"/>
                    <a:pt x="26753" y="3966"/>
                    <a:pt x="26320" y="3900"/>
                  </a:cubicBezTo>
                  <a:cubicBezTo>
                    <a:pt x="19315" y="2799"/>
                    <a:pt x="12310" y="1665"/>
                    <a:pt x="5305" y="564"/>
                  </a:cubicBezTo>
                  <a:cubicBezTo>
                    <a:pt x="4815" y="119"/>
                    <a:pt x="4267" y="1"/>
                    <a:pt x="36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6"/>
            <p:cNvSpPr/>
            <p:nvPr/>
          </p:nvSpPr>
          <p:spPr>
            <a:xfrm>
              <a:off x="10064675" y="970863"/>
              <a:ext cx="120100" cy="73400"/>
            </a:xfrm>
            <a:custGeom>
              <a:avLst/>
              <a:gdLst/>
              <a:ahLst/>
              <a:cxnLst/>
              <a:rect l="l" t="t" r="r" b="b"/>
              <a:pathLst>
                <a:path w="4804" h="2936" extrusionOk="0">
                  <a:moveTo>
                    <a:pt x="3149" y="1"/>
                  </a:moveTo>
                  <a:cubicBezTo>
                    <a:pt x="1903" y="1"/>
                    <a:pt x="870" y="483"/>
                    <a:pt x="400" y="1611"/>
                  </a:cubicBezTo>
                  <a:cubicBezTo>
                    <a:pt x="200" y="2111"/>
                    <a:pt x="0" y="2812"/>
                    <a:pt x="200" y="2912"/>
                  </a:cubicBezTo>
                  <a:cubicBezTo>
                    <a:pt x="222" y="2928"/>
                    <a:pt x="249" y="2936"/>
                    <a:pt x="279" y="2936"/>
                  </a:cubicBezTo>
                  <a:cubicBezTo>
                    <a:pt x="431" y="2936"/>
                    <a:pt x="672" y="2746"/>
                    <a:pt x="867" y="2578"/>
                  </a:cubicBezTo>
                  <a:cubicBezTo>
                    <a:pt x="1268" y="2078"/>
                    <a:pt x="1835" y="1544"/>
                    <a:pt x="2569" y="1511"/>
                  </a:cubicBezTo>
                  <a:cubicBezTo>
                    <a:pt x="2594" y="1510"/>
                    <a:pt x="2618" y="1509"/>
                    <a:pt x="2643" y="1509"/>
                  </a:cubicBezTo>
                  <a:cubicBezTo>
                    <a:pt x="3224" y="1509"/>
                    <a:pt x="3630" y="1807"/>
                    <a:pt x="4001" y="1807"/>
                  </a:cubicBezTo>
                  <a:cubicBezTo>
                    <a:pt x="4092" y="1807"/>
                    <a:pt x="4181" y="1789"/>
                    <a:pt x="4270" y="1744"/>
                  </a:cubicBezTo>
                  <a:cubicBezTo>
                    <a:pt x="4537" y="1611"/>
                    <a:pt x="4804" y="1244"/>
                    <a:pt x="4804" y="243"/>
                  </a:cubicBezTo>
                  <a:cubicBezTo>
                    <a:pt x="4232" y="86"/>
                    <a:pt x="3672" y="1"/>
                    <a:pt x="31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6"/>
            <p:cNvSpPr/>
            <p:nvPr/>
          </p:nvSpPr>
          <p:spPr>
            <a:xfrm>
              <a:off x="10596725" y="1724138"/>
              <a:ext cx="41700" cy="108425"/>
            </a:xfrm>
            <a:custGeom>
              <a:avLst/>
              <a:gdLst/>
              <a:ahLst/>
              <a:cxnLst/>
              <a:rect l="l" t="t" r="r" b="b"/>
              <a:pathLst>
                <a:path w="1668" h="4337" extrusionOk="0">
                  <a:moveTo>
                    <a:pt x="1668" y="0"/>
                  </a:moveTo>
                  <a:cubicBezTo>
                    <a:pt x="1368" y="34"/>
                    <a:pt x="1034" y="67"/>
                    <a:pt x="734" y="101"/>
                  </a:cubicBezTo>
                  <a:cubicBezTo>
                    <a:pt x="467" y="201"/>
                    <a:pt x="367" y="434"/>
                    <a:pt x="334" y="701"/>
                  </a:cubicBezTo>
                  <a:cubicBezTo>
                    <a:pt x="267" y="834"/>
                    <a:pt x="267" y="968"/>
                    <a:pt x="234" y="1135"/>
                  </a:cubicBezTo>
                  <a:cubicBezTo>
                    <a:pt x="200" y="1301"/>
                    <a:pt x="167" y="1502"/>
                    <a:pt x="167" y="1702"/>
                  </a:cubicBezTo>
                  <a:cubicBezTo>
                    <a:pt x="100" y="1902"/>
                    <a:pt x="100" y="2069"/>
                    <a:pt x="67" y="2269"/>
                  </a:cubicBezTo>
                  <a:cubicBezTo>
                    <a:pt x="0" y="2469"/>
                    <a:pt x="0" y="2669"/>
                    <a:pt x="0" y="2869"/>
                  </a:cubicBezTo>
                  <a:cubicBezTo>
                    <a:pt x="0" y="3103"/>
                    <a:pt x="33" y="3303"/>
                    <a:pt x="234" y="3403"/>
                  </a:cubicBezTo>
                  <a:cubicBezTo>
                    <a:pt x="100" y="4003"/>
                    <a:pt x="500" y="4203"/>
                    <a:pt x="967" y="4337"/>
                  </a:cubicBezTo>
                  <a:cubicBezTo>
                    <a:pt x="1201" y="2903"/>
                    <a:pt x="1434" y="1468"/>
                    <a:pt x="16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6"/>
            <p:cNvSpPr/>
            <p:nvPr/>
          </p:nvSpPr>
          <p:spPr>
            <a:xfrm>
              <a:off x="10225625" y="1145088"/>
              <a:ext cx="376125" cy="411175"/>
            </a:xfrm>
            <a:custGeom>
              <a:avLst/>
              <a:gdLst/>
              <a:ahLst/>
              <a:cxnLst/>
              <a:rect l="l" t="t" r="r" b="b"/>
              <a:pathLst>
                <a:path w="15045" h="16447" extrusionOk="0">
                  <a:moveTo>
                    <a:pt x="3161" y="0"/>
                  </a:moveTo>
                  <a:cubicBezTo>
                    <a:pt x="2467" y="0"/>
                    <a:pt x="2172" y="342"/>
                    <a:pt x="2035" y="1247"/>
                  </a:cubicBezTo>
                  <a:cubicBezTo>
                    <a:pt x="1701" y="3248"/>
                    <a:pt x="1401" y="5250"/>
                    <a:pt x="1068" y="7251"/>
                  </a:cubicBezTo>
                  <a:cubicBezTo>
                    <a:pt x="767" y="9286"/>
                    <a:pt x="434" y="11287"/>
                    <a:pt x="134" y="13322"/>
                  </a:cubicBezTo>
                  <a:cubicBezTo>
                    <a:pt x="0" y="14023"/>
                    <a:pt x="134" y="14590"/>
                    <a:pt x="934" y="14723"/>
                  </a:cubicBezTo>
                  <a:cubicBezTo>
                    <a:pt x="4537" y="15290"/>
                    <a:pt x="8106" y="15857"/>
                    <a:pt x="11708" y="16424"/>
                  </a:cubicBezTo>
                  <a:cubicBezTo>
                    <a:pt x="11793" y="16439"/>
                    <a:pt x="11874" y="16447"/>
                    <a:pt x="11950" y="16447"/>
                  </a:cubicBezTo>
                  <a:cubicBezTo>
                    <a:pt x="12389" y="16447"/>
                    <a:pt x="12696" y="16201"/>
                    <a:pt x="12809" y="15690"/>
                  </a:cubicBezTo>
                  <a:cubicBezTo>
                    <a:pt x="12909" y="15357"/>
                    <a:pt x="13009" y="14990"/>
                    <a:pt x="13076" y="14623"/>
                  </a:cubicBezTo>
                  <a:cubicBezTo>
                    <a:pt x="13677" y="10954"/>
                    <a:pt x="14244" y="7251"/>
                    <a:pt x="14844" y="3582"/>
                  </a:cubicBezTo>
                  <a:cubicBezTo>
                    <a:pt x="15044" y="2181"/>
                    <a:pt x="14777" y="1814"/>
                    <a:pt x="13443" y="1580"/>
                  </a:cubicBezTo>
                  <a:cubicBezTo>
                    <a:pt x="10174" y="1047"/>
                    <a:pt x="6938" y="546"/>
                    <a:pt x="3669" y="46"/>
                  </a:cubicBezTo>
                  <a:cubicBezTo>
                    <a:pt x="3480" y="16"/>
                    <a:pt x="3311" y="0"/>
                    <a:pt x="3161"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6"/>
            <p:cNvSpPr/>
            <p:nvPr/>
          </p:nvSpPr>
          <p:spPr>
            <a:xfrm>
              <a:off x="10296500" y="998688"/>
              <a:ext cx="331100" cy="83875"/>
            </a:xfrm>
            <a:custGeom>
              <a:avLst/>
              <a:gdLst/>
              <a:ahLst/>
              <a:cxnLst/>
              <a:rect l="l" t="t" r="r" b="b"/>
              <a:pathLst>
                <a:path w="13244" h="3355" extrusionOk="0">
                  <a:moveTo>
                    <a:pt x="913" y="1"/>
                  </a:moveTo>
                  <a:cubicBezTo>
                    <a:pt x="487" y="1"/>
                    <a:pt x="148" y="182"/>
                    <a:pt x="67" y="665"/>
                  </a:cubicBezTo>
                  <a:cubicBezTo>
                    <a:pt x="0" y="1299"/>
                    <a:pt x="467" y="1499"/>
                    <a:pt x="1001" y="1565"/>
                  </a:cubicBezTo>
                  <a:cubicBezTo>
                    <a:pt x="2869" y="1866"/>
                    <a:pt x="4704" y="2166"/>
                    <a:pt x="6538" y="2433"/>
                  </a:cubicBezTo>
                  <a:cubicBezTo>
                    <a:pt x="8340" y="2733"/>
                    <a:pt x="10174" y="3000"/>
                    <a:pt x="11976" y="3300"/>
                  </a:cubicBezTo>
                  <a:cubicBezTo>
                    <a:pt x="12136" y="3330"/>
                    <a:pt x="12293" y="3354"/>
                    <a:pt x="12438" y="3354"/>
                  </a:cubicBezTo>
                  <a:cubicBezTo>
                    <a:pt x="12777" y="3354"/>
                    <a:pt x="13050" y="3223"/>
                    <a:pt x="13143" y="2733"/>
                  </a:cubicBezTo>
                  <a:cubicBezTo>
                    <a:pt x="13243" y="2066"/>
                    <a:pt x="12843" y="1866"/>
                    <a:pt x="12276" y="1799"/>
                  </a:cubicBezTo>
                  <a:cubicBezTo>
                    <a:pt x="8573" y="1199"/>
                    <a:pt x="4904" y="631"/>
                    <a:pt x="1235" y="31"/>
                  </a:cubicBezTo>
                  <a:cubicBezTo>
                    <a:pt x="1124" y="12"/>
                    <a:pt x="1016" y="1"/>
                    <a:pt x="91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6"/>
            <p:cNvSpPr/>
            <p:nvPr/>
          </p:nvSpPr>
          <p:spPr>
            <a:xfrm>
              <a:off x="10058825" y="1671563"/>
              <a:ext cx="101775" cy="90025"/>
            </a:xfrm>
            <a:custGeom>
              <a:avLst/>
              <a:gdLst/>
              <a:ahLst/>
              <a:cxnLst/>
              <a:rect l="l" t="t" r="r" b="b"/>
              <a:pathLst>
                <a:path w="4071" h="3601" extrusionOk="0">
                  <a:moveTo>
                    <a:pt x="1298" y="1"/>
                  </a:moveTo>
                  <a:cubicBezTo>
                    <a:pt x="1090" y="1"/>
                    <a:pt x="880" y="21"/>
                    <a:pt x="668" y="69"/>
                  </a:cubicBezTo>
                  <a:cubicBezTo>
                    <a:pt x="501" y="135"/>
                    <a:pt x="401" y="235"/>
                    <a:pt x="334" y="369"/>
                  </a:cubicBezTo>
                  <a:cubicBezTo>
                    <a:pt x="268" y="569"/>
                    <a:pt x="234" y="769"/>
                    <a:pt x="201" y="969"/>
                  </a:cubicBezTo>
                  <a:cubicBezTo>
                    <a:pt x="167" y="1136"/>
                    <a:pt x="134" y="1336"/>
                    <a:pt x="101" y="1536"/>
                  </a:cubicBezTo>
                  <a:cubicBezTo>
                    <a:pt x="67" y="1737"/>
                    <a:pt x="34" y="1937"/>
                    <a:pt x="34" y="2137"/>
                  </a:cubicBezTo>
                  <a:cubicBezTo>
                    <a:pt x="1" y="2337"/>
                    <a:pt x="134" y="2504"/>
                    <a:pt x="201" y="2704"/>
                  </a:cubicBezTo>
                  <a:cubicBezTo>
                    <a:pt x="256" y="3071"/>
                    <a:pt x="345" y="3189"/>
                    <a:pt x="449" y="3189"/>
                  </a:cubicBezTo>
                  <a:cubicBezTo>
                    <a:pt x="639" y="3189"/>
                    <a:pt x="878" y="2793"/>
                    <a:pt x="1054" y="2793"/>
                  </a:cubicBezTo>
                  <a:cubicBezTo>
                    <a:pt x="1070" y="2793"/>
                    <a:pt x="1086" y="2796"/>
                    <a:pt x="1101" y="2804"/>
                  </a:cubicBezTo>
                  <a:cubicBezTo>
                    <a:pt x="1323" y="2676"/>
                    <a:pt x="1533" y="2621"/>
                    <a:pt x="1734" y="2621"/>
                  </a:cubicBezTo>
                  <a:cubicBezTo>
                    <a:pt x="2109" y="2621"/>
                    <a:pt x="2456" y="2811"/>
                    <a:pt x="2803" y="3071"/>
                  </a:cubicBezTo>
                  <a:cubicBezTo>
                    <a:pt x="2808" y="3070"/>
                    <a:pt x="2812" y="3070"/>
                    <a:pt x="2817" y="3070"/>
                  </a:cubicBezTo>
                  <a:cubicBezTo>
                    <a:pt x="3028" y="3070"/>
                    <a:pt x="3052" y="3601"/>
                    <a:pt x="3280" y="3601"/>
                  </a:cubicBezTo>
                  <a:cubicBezTo>
                    <a:pt x="3358" y="3601"/>
                    <a:pt x="3461" y="3539"/>
                    <a:pt x="3603" y="3371"/>
                  </a:cubicBezTo>
                  <a:cubicBezTo>
                    <a:pt x="3703" y="2604"/>
                    <a:pt x="3803" y="1837"/>
                    <a:pt x="3903" y="1069"/>
                  </a:cubicBezTo>
                  <a:cubicBezTo>
                    <a:pt x="3937" y="803"/>
                    <a:pt x="4070" y="436"/>
                    <a:pt x="3670" y="402"/>
                  </a:cubicBezTo>
                  <a:cubicBezTo>
                    <a:pt x="2875" y="296"/>
                    <a:pt x="2101" y="1"/>
                    <a:pt x="12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6"/>
            <p:cNvSpPr/>
            <p:nvPr/>
          </p:nvSpPr>
          <p:spPr>
            <a:xfrm>
              <a:off x="9978775" y="1634988"/>
              <a:ext cx="636300" cy="189875"/>
            </a:xfrm>
            <a:custGeom>
              <a:avLst/>
              <a:gdLst/>
              <a:ahLst/>
              <a:cxnLst/>
              <a:rect l="l" t="t" r="r" b="b"/>
              <a:pathLst>
                <a:path w="25452" h="7595" extrusionOk="0">
                  <a:moveTo>
                    <a:pt x="2295" y="1"/>
                  </a:moveTo>
                  <a:cubicBezTo>
                    <a:pt x="1790" y="1"/>
                    <a:pt x="1364" y="186"/>
                    <a:pt x="1068" y="698"/>
                  </a:cubicBezTo>
                  <a:cubicBezTo>
                    <a:pt x="0" y="2232"/>
                    <a:pt x="567" y="3700"/>
                    <a:pt x="2402" y="4000"/>
                  </a:cubicBezTo>
                  <a:cubicBezTo>
                    <a:pt x="2736" y="4033"/>
                    <a:pt x="3069" y="4100"/>
                    <a:pt x="3403" y="4167"/>
                  </a:cubicBezTo>
                  <a:cubicBezTo>
                    <a:pt x="3436" y="3967"/>
                    <a:pt x="3470" y="3767"/>
                    <a:pt x="3503" y="3566"/>
                  </a:cubicBezTo>
                  <a:cubicBezTo>
                    <a:pt x="3536" y="3366"/>
                    <a:pt x="3570" y="3200"/>
                    <a:pt x="3603" y="2999"/>
                  </a:cubicBezTo>
                  <a:cubicBezTo>
                    <a:pt x="3603" y="2833"/>
                    <a:pt x="3636" y="2632"/>
                    <a:pt x="3670" y="2466"/>
                  </a:cubicBezTo>
                  <a:cubicBezTo>
                    <a:pt x="3703" y="2266"/>
                    <a:pt x="3736" y="2099"/>
                    <a:pt x="3770" y="1899"/>
                  </a:cubicBezTo>
                  <a:cubicBezTo>
                    <a:pt x="3770" y="1832"/>
                    <a:pt x="3803" y="1799"/>
                    <a:pt x="3803" y="1732"/>
                  </a:cubicBezTo>
                  <a:cubicBezTo>
                    <a:pt x="4370" y="1832"/>
                    <a:pt x="4937" y="1865"/>
                    <a:pt x="5504" y="1965"/>
                  </a:cubicBezTo>
                  <a:cubicBezTo>
                    <a:pt x="6739" y="2165"/>
                    <a:pt x="6739" y="2165"/>
                    <a:pt x="6605" y="3366"/>
                  </a:cubicBezTo>
                  <a:cubicBezTo>
                    <a:pt x="6538" y="3867"/>
                    <a:pt x="6272" y="4434"/>
                    <a:pt x="6805" y="4834"/>
                  </a:cubicBezTo>
                  <a:cubicBezTo>
                    <a:pt x="7172" y="4901"/>
                    <a:pt x="7539" y="4934"/>
                    <a:pt x="7906" y="5001"/>
                  </a:cubicBezTo>
                  <a:cubicBezTo>
                    <a:pt x="12776" y="5768"/>
                    <a:pt x="17646" y="6535"/>
                    <a:pt x="22550" y="7302"/>
                  </a:cubicBezTo>
                  <a:cubicBezTo>
                    <a:pt x="23084" y="7369"/>
                    <a:pt x="23651" y="7469"/>
                    <a:pt x="24184" y="7569"/>
                  </a:cubicBezTo>
                  <a:cubicBezTo>
                    <a:pt x="24268" y="7586"/>
                    <a:pt x="24344" y="7595"/>
                    <a:pt x="24412" y="7595"/>
                  </a:cubicBezTo>
                  <a:cubicBezTo>
                    <a:pt x="24745" y="7595"/>
                    <a:pt x="24879" y="7391"/>
                    <a:pt x="24851" y="7002"/>
                  </a:cubicBezTo>
                  <a:lnTo>
                    <a:pt x="24952" y="6969"/>
                  </a:lnTo>
                  <a:cubicBezTo>
                    <a:pt x="24952" y="6802"/>
                    <a:pt x="24985" y="6602"/>
                    <a:pt x="24985" y="6402"/>
                  </a:cubicBezTo>
                  <a:cubicBezTo>
                    <a:pt x="25018" y="6235"/>
                    <a:pt x="25052" y="6035"/>
                    <a:pt x="25052" y="5835"/>
                  </a:cubicBezTo>
                  <a:cubicBezTo>
                    <a:pt x="25085" y="5668"/>
                    <a:pt x="25118" y="5468"/>
                    <a:pt x="25152" y="5301"/>
                  </a:cubicBezTo>
                  <a:cubicBezTo>
                    <a:pt x="25185" y="5101"/>
                    <a:pt x="25218" y="4934"/>
                    <a:pt x="25252" y="4734"/>
                  </a:cubicBezTo>
                  <a:cubicBezTo>
                    <a:pt x="25252" y="4601"/>
                    <a:pt x="25285" y="4500"/>
                    <a:pt x="25285" y="4367"/>
                  </a:cubicBezTo>
                  <a:cubicBezTo>
                    <a:pt x="25352" y="4134"/>
                    <a:pt x="25419" y="3900"/>
                    <a:pt x="25452" y="3667"/>
                  </a:cubicBezTo>
                  <a:cubicBezTo>
                    <a:pt x="17880" y="2466"/>
                    <a:pt x="10274" y="1231"/>
                    <a:pt x="2669" y="31"/>
                  </a:cubicBezTo>
                  <a:cubicBezTo>
                    <a:pt x="2540" y="11"/>
                    <a:pt x="2415" y="1"/>
                    <a:pt x="22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4" name="Google Shape;604;p46"/>
          <p:cNvSpPr/>
          <p:nvPr/>
        </p:nvSpPr>
        <p:spPr>
          <a:xfrm>
            <a:off x="421994" y="2007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6"/>
          <p:cNvSpPr/>
          <p:nvPr/>
        </p:nvSpPr>
        <p:spPr>
          <a:xfrm>
            <a:off x="2952743" y="424622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6"/>
          <p:cNvSpPr/>
          <p:nvPr/>
        </p:nvSpPr>
        <p:spPr>
          <a:xfrm>
            <a:off x="1194605" y="54422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832703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714125" y="1572350"/>
            <a:ext cx="3604170" cy="168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dirty="0" smtClean="0"/>
              <a:t>PROGRAME ȘCOLARE</a:t>
            </a:r>
            <a:endParaRPr dirty="0"/>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271394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49"/>
          <p:cNvSpPr txBox="1">
            <a:spLocks noGrp="1"/>
          </p:cNvSpPr>
          <p:nvPr>
            <p:ph type="title" idx="2"/>
          </p:nvPr>
        </p:nvSpPr>
        <p:spPr>
          <a:xfrm>
            <a:off x="509784" y="414439"/>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dirty="0" smtClean="0"/>
              <a:t>PROGAME ȘCOLARE-GIMNAZIU</a:t>
            </a:r>
            <a:endParaRPr dirty="0"/>
          </a:p>
        </p:txBody>
      </p:sp>
      <p:sp>
        <p:nvSpPr>
          <p:cNvPr id="661" name="Google Shape;661;p49"/>
          <p:cNvSpPr txBox="1">
            <a:spLocks noGrp="1"/>
          </p:cNvSpPr>
          <p:nvPr>
            <p:ph type="subTitle" idx="1"/>
          </p:nvPr>
        </p:nvSpPr>
        <p:spPr>
          <a:xfrm>
            <a:off x="581810" y="2434211"/>
            <a:ext cx="4074389" cy="1571400"/>
          </a:xfrm>
          <a:prstGeom prst="rect">
            <a:avLst/>
          </a:prstGeom>
        </p:spPr>
        <p:txBody>
          <a:bodyPr spcFirstLastPara="1" wrap="square" lIns="91425" tIns="91425" rIns="91425" bIns="91425" anchor="ctr" anchorCtr="0">
            <a:noAutofit/>
          </a:bodyPr>
          <a:lstStyle/>
          <a:p>
            <a:pPr algn="ct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b="1"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rPr>
              <a:t>ISTORIE și EDUCAȚIE SOCIALĂ - </a:t>
            </a:r>
            <a:r>
              <a:rPr lang="ro-RO" dirty="0">
                <a:solidFill>
                  <a:schemeClr val="accent4">
                    <a:lumMod val="75000"/>
                  </a:schemeClr>
                </a:solidFill>
                <a:latin typeface="Roboto" panose="020B0604020202020204" charset="0"/>
                <a:ea typeface="Roboto" panose="020B0604020202020204" charset="0"/>
              </a:rPr>
              <a:t>prin</a:t>
            </a:r>
            <a:r>
              <a:rPr lang="ro-RO" b="1" dirty="0">
                <a:solidFill>
                  <a:schemeClr val="accent4">
                    <a:lumMod val="75000"/>
                  </a:schemeClr>
                </a:solidFill>
                <a:latin typeface="Roboto" panose="020B0604020202020204" charset="0"/>
                <a:ea typeface="Roboto" panose="020B0604020202020204" charset="0"/>
              </a:rPr>
              <a:t> </a:t>
            </a:r>
            <a:r>
              <a:rPr lang="ro-RO" b="1"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rPr>
              <a:t>OMEN nr. 3393/28.02.2017 </a:t>
            </a:r>
            <a:r>
              <a:rPr lang="ro-RO" dirty="0">
                <a:solidFill>
                  <a:schemeClr val="accent4">
                    <a:lumMod val="75000"/>
                  </a:schemeClr>
                </a:solidFill>
                <a:latin typeface="Roboto" panose="020B0604020202020204" charset="0"/>
                <a:ea typeface="Roboto" panose="020B0604020202020204" charset="0"/>
              </a:rPr>
              <a:t>au fost aprobate noile programe școlare pentru </a:t>
            </a:r>
            <a:r>
              <a:rPr lang="ro-RO" b="1" dirty="0">
                <a:solidFill>
                  <a:schemeClr val="accent4">
                    <a:lumMod val="75000"/>
                  </a:schemeClr>
                </a:solidFill>
                <a:latin typeface="Roboto" panose="020B0604020202020204" charset="0"/>
                <a:ea typeface="Roboto" panose="020B0604020202020204" charset="0"/>
              </a:rPr>
              <a:t>ciclul gimnazial</a:t>
            </a:r>
          </a:p>
          <a:p>
            <a:pPr algn="ct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rPr>
              <a:t>Pot fi accesate la adresa:</a:t>
            </a:r>
          </a:p>
          <a:p>
            <a:pPr marL="0" indent="0" algn="ct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hlinkClick r:id="rId3"/>
              </a:rPr>
              <a:t>https://www.ise.ro/wp-content/uploads/2017/01/Istorie.pdf</a:t>
            </a:r>
            <a:endParaRPr lang="ro-RO"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endParaRPr>
          </a:p>
          <a:p>
            <a:pPr marL="0" indent="0" algn="ct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hlinkClick r:id="rId4"/>
              </a:rPr>
              <a:t>https://www.ise.ro/wp-content/uploads/2017/01/Educatie-sociala.pdf</a:t>
            </a:r>
            <a:endParaRPr lang="ro-RO"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endParaRPr>
          </a:p>
          <a:p>
            <a:pPr marL="0" indent="0" algn="ct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o-RO"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hlinkClick r:id="rId5"/>
              </a:rPr>
              <a:t>https://programe.ise.ro/</a:t>
            </a:r>
            <a:endParaRPr lang="ro-RO" u="sng" dirty="0">
              <a:solidFill>
                <a:schemeClr val="accent4">
                  <a:lumMod val="75000"/>
                </a:schemeClr>
              </a:solidFill>
              <a:effectLst>
                <a:outerShdw blurRad="38100" dist="38100" dir="2700000" algn="tl">
                  <a:srgbClr val="C0C0C0"/>
                </a:outerShdw>
              </a:effectLst>
              <a:latin typeface="Roboto" panose="020B0604020202020204" charset="0"/>
              <a:ea typeface="Roboto" panose="020B0604020202020204" charset="0"/>
            </a:endParaRPr>
          </a:p>
          <a:p>
            <a:pPr marL="0" lvl="0" indent="0" algn="l" rtl="0">
              <a:spcBef>
                <a:spcPts val="0"/>
              </a:spcBef>
              <a:spcAft>
                <a:spcPts val="0"/>
              </a:spcAft>
              <a:buNone/>
            </a:pPr>
            <a:endParaRPr sz="1600" dirty="0"/>
          </a:p>
        </p:txBody>
      </p:sp>
      <p:grpSp>
        <p:nvGrpSpPr>
          <p:cNvPr id="662" name="Google Shape;662;p49"/>
          <p:cNvGrpSpPr/>
          <p:nvPr/>
        </p:nvGrpSpPr>
        <p:grpSpPr>
          <a:xfrm>
            <a:off x="4878574" y="969730"/>
            <a:ext cx="3915692" cy="3040604"/>
            <a:chOff x="9320475" y="1310750"/>
            <a:chExt cx="3915300" cy="3040300"/>
          </a:xfrm>
        </p:grpSpPr>
        <p:sp>
          <p:nvSpPr>
            <p:cNvPr id="663" name="Google Shape;663;p49"/>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9"/>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9"/>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9"/>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9"/>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9"/>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9"/>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9"/>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9"/>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9"/>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9"/>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9"/>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9"/>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9"/>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9"/>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9"/>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9"/>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9"/>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9"/>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9"/>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9"/>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9"/>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9"/>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9"/>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9"/>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9"/>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9"/>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9"/>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9"/>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9"/>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9"/>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9"/>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9"/>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9"/>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9"/>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9"/>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9"/>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49"/>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1" name="Google Shape;701;p49"/>
          <p:cNvGrpSpPr/>
          <p:nvPr/>
        </p:nvGrpSpPr>
        <p:grpSpPr>
          <a:xfrm rot="892186">
            <a:off x="5751604" y="3709378"/>
            <a:ext cx="2451267" cy="900546"/>
            <a:chOff x="10253036" y="3422449"/>
            <a:chExt cx="2748147" cy="1009614"/>
          </a:xfrm>
        </p:grpSpPr>
        <p:sp>
          <p:nvSpPr>
            <p:cNvPr id="702" name="Google Shape;702;p49"/>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9"/>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9"/>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9"/>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9"/>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9"/>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9"/>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9"/>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9"/>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9"/>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9"/>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8" name="Google Shape;718;p49"/>
          <p:cNvSpPr/>
          <p:nvPr/>
        </p:nvSpPr>
        <p:spPr>
          <a:xfrm>
            <a:off x="4571994" y="1779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9"/>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Diagnoza procesului educațional la nivelul județului Sibiu, pentru anul școlar 2022/2023</a:t>
            </a:r>
            <a:endParaRPr sz="2000" dirty="0"/>
          </a:p>
        </p:txBody>
      </p:sp>
      <p:sp>
        <p:nvSpPr>
          <p:cNvPr id="502" name="Google Shape;502;p43"/>
          <p:cNvSpPr txBox="1">
            <a:spLocks noGrp="1"/>
          </p:cNvSpPr>
          <p:nvPr>
            <p:ph type="body" idx="1"/>
          </p:nvPr>
        </p:nvSpPr>
        <p:spPr>
          <a:xfrm>
            <a:off x="714000" y="1828799"/>
            <a:ext cx="7716000" cy="3314701"/>
          </a:xfrm>
          <a:prstGeom prst="rect">
            <a:avLst/>
          </a:prstGeom>
        </p:spPr>
        <p:txBody>
          <a:bodyPr spcFirstLastPara="1" wrap="square" lIns="91425" tIns="91425" rIns="91425" bIns="91425" anchor="t" anchorCtr="0">
            <a:noAutofit/>
          </a:bodyPr>
          <a:lstStyle/>
          <a:p>
            <a:pPr marL="1371600" lvl="0" indent="0" algn="l" rtl="0">
              <a:lnSpc>
                <a:spcPct val="90000"/>
              </a:lnSpc>
              <a:spcBef>
                <a:spcPts val="0"/>
              </a:spcBef>
              <a:spcAft>
                <a:spcPts val="0"/>
              </a:spcAft>
              <a:buNone/>
            </a:pPr>
            <a:endParaRPr sz="1100" dirty="0">
              <a:solidFill>
                <a:schemeClr val="dk2"/>
              </a:solidFill>
            </a:endParaRPr>
          </a:p>
          <a:p>
            <a:pPr marL="0" lvl="0" indent="0" algn="l" rtl="0">
              <a:lnSpc>
                <a:spcPct val="90000"/>
              </a:lnSpc>
              <a:spcBef>
                <a:spcPts val="0"/>
              </a:spcBef>
              <a:spcAft>
                <a:spcPts val="0"/>
              </a:spcAft>
              <a:buClr>
                <a:schemeClr val="dk1"/>
              </a:buClr>
              <a:buSzPts val="1100"/>
              <a:buFont typeface="Arial"/>
              <a:buNone/>
            </a:pPr>
            <a:endParaRPr sz="1100" dirty="0">
              <a:solidFill>
                <a:schemeClr val="dk2"/>
              </a:solidFill>
            </a:endParaRPr>
          </a:p>
          <a:p>
            <a:pPr marL="0" lvl="0" indent="0" algn="l" rtl="0">
              <a:spcBef>
                <a:spcPts val="0"/>
              </a:spcBef>
              <a:spcAft>
                <a:spcPts val="1600"/>
              </a:spcAft>
              <a:buNone/>
            </a:pPr>
            <a:endParaRPr sz="1100" dirty="0">
              <a:solidFill>
                <a:schemeClr val="dk2"/>
              </a:solidFill>
            </a:endParaRPr>
          </a:p>
        </p:txBody>
      </p:sp>
      <p:sp>
        <p:nvSpPr>
          <p:cNvPr id="503" name="Google Shape;503;p43"/>
          <p:cNvSpPr txBox="1"/>
          <p:nvPr/>
        </p:nvSpPr>
        <p:spPr>
          <a:xfrm>
            <a:off x="455709" y="2195288"/>
            <a:ext cx="8317230" cy="2230938"/>
          </a:xfrm>
          <a:prstGeom prst="rect">
            <a:avLst/>
          </a:prstGeom>
          <a:noFill/>
          <a:ln>
            <a:noFill/>
          </a:ln>
        </p:spPr>
        <p:txBody>
          <a:bodyPr spcFirstLastPara="1" wrap="square" lIns="91425" tIns="91425" rIns="91425" bIns="91425" anchor="t" anchorCtr="0">
            <a:noAutofit/>
          </a:bodyPr>
          <a:lstStyle/>
          <a:p>
            <a:pPr marL="0" indent="0" algn="just">
              <a:buNone/>
            </a:pPr>
            <a:r>
              <a:rPr lang="ro-RO" altLang="ro-RO" sz="1800" dirty="0">
                <a:solidFill>
                  <a:schemeClr val="tx1"/>
                </a:solidFill>
                <a:latin typeface="Roboto" panose="020B0604020202020204" charset="0"/>
                <a:ea typeface="Roboto" panose="020B0604020202020204" charset="0"/>
                <a:cs typeface="Times New Roman" panose="02020603050405020304" pitchFamily="18" charset="0"/>
              </a:rPr>
              <a:t>Analiza activității de predare-învățare - evaluare: curriculumul aplicat, strategiile didactice, metodele de predare-învățare și instrumentele de evaluare utilizate, inclusiv activitățile desfășurate prin intermediul tehnologiei și al internetului, precum  și rezultatele elevilor la evaluarea curentă.</a:t>
            </a:r>
            <a:endParaRPr lang="en-US" altLang="ro-RO" sz="1800" dirty="0">
              <a:solidFill>
                <a:schemeClr val="tx1"/>
              </a:solidFill>
              <a:latin typeface="Roboto" panose="020B0604020202020204" charset="0"/>
              <a:ea typeface="Roboto" panose="020B0604020202020204"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47"/>
          <p:cNvSpPr txBox="1">
            <a:spLocks noGrp="1"/>
          </p:cNvSpPr>
          <p:nvPr>
            <p:ph type="subTitle" idx="1"/>
          </p:nvPr>
        </p:nvSpPr>
        <p:spPr>
          <a:xfrm>
            <a:off x="3035628" y="4137244"/>
            <a:ext cx="3417300" cy="410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sz="2800" b="1" dirty="0" smtClean="0"/>
              <a:t>EDUCAȚIE SOCIALĂ</a:t>
            </a:r>
            <a:endParaRPr sz="2800" b="1" dirty="0"/>
          </a:p>
        </p:txBody>
      </p:sp>
      <p:sp>
        <p:nvSpPr>
          <p:cNvPr id="612" name="Google Shape;612;p47"/>
          <p:cNvSpPr txBox="1">
            <a:spLocks noGrp="1"/>
          </p:cNvSpPr>
          <p:nvPr>
            <p:ph type="title"/>
          </p:nvPr>
        </p:nvSpPr>
        <p:spPr>
          <a:xfrm>
            <a:off x="1345800" y="1284969"/>
            <a:ext cx="6452400" cy="2067300"/>
          </a:xfrm>
          <a:prstGeom prst="rect">
            <a:avLst/>
          </a:prstGeom>
        </p:spPr>
        <p:txBody>
          <a:bodyPr spcFirstLastPara="1" wrap="square" lIns="91425" tIns="91425" rIns="91425" bIns="91425" anchor="ctr" anchorCtr="0">
            <a:noAutofit/>
          </a:bodyPr>
          <a:lstStyle/>
          <a:p>
            <a:r>
              <a:rPr lang="ro-RO" sz="1600" dirty="0">
                <a:latin typeface="Roboto" panose="020B0604020202020204" charset="0"/>
                <a:ea typeface="Roboto" panose="020B0604020202020204" charset="0"/>
              </a:rPr>
              <a:t>La clasa a V-a, se aplică programa școlară pentru disciplina </a:t>
            </a:r>
            <a:br>
              <a:rPr lang="ro-RO" sz="1600" dirty="0">
                <a:latin typeface="Roboto" panose="020B0604020202020204" charset="0"/>
                <a:ea typeface="Roboto" panose="020B0604020202020204" charset="0"/>
              </a:rPr>
            </a:br>
            <a:r>
              <a:rPr lang="ro-RO" sz="1600" dirty="0">
                <a:latin typeface="Roboto" panose="020B0604020202020204" charset="0"/>
                <a:ea typeface="Roboto" panose="020B0604020202020204" charset="0"/>
              </a:rPr>
              <a:t>EDUCAȚIE SOCIALĂ – GÂNDIRE CRITICĂ ȘI DREPTURILE COPILULUI</a:t>
            </a:r>
            <a:br>
              <a:rPr lang="ro-RO" sz="1600" dirty="0">
                <a:latin typeface="Roboto" panose="020B0604020202020204" charset="0"/>
                <a:ea typeface="Roboto" panose="020B0604020202020204" charset="0"/>
              </a:rPr>
            </a:br>
            <a:r>
              <a:rPr lang="ro-RO" sz="1600" dirty="0">
                <a:latin typeface="Roboto" panose="020B0604020202020204" charset="0"/>
                <a:ea typeface="Roboto" panose="020B0604020202020204" charset="0"/>
              </a:rPr>
              <a:t>La clasa a VI-a, se aplică programa școlară pentru disciplina </a:t>
            </a:r>
            <a:br>
              <a:rPr lang="ro-RO" sz="1600" dirty="0">
                <a:latin typeface="Roboto" panose="020B0604020202020204" charset="0"/>
                <a:ea typeface="Roboto" panose="020B0604020202020204" charset="0"/>
              </a:rPr>
            </a:br>
            <a:r>
              <a:rPr lang="ro-RO" sz="1600" dirty="0">
                <a:latin typeface="Roboto" panose="020B0604020202020204" charset="0"/>
                <a:ea typeface="Roboto" panose="020B0604020202020204" charset="0"/>
              </a:rPr>
              <a:t>EDUCAȚIE SOCIALĂ – EDUCAȚIE INTERCULTURALĂ</a:t>
            </a:r>
            <a:br>
              <a:rPr lang="ro-RO" sz="1600" dirty="0">
                <a:latin typeface="Roboto" panose="020B0604020202020204" charset="0"/>
                <a:ea typeface="Roboto" panose="020B0604020202020204" charset="0"/>
              </a:rPr>
            </a:br>
            <a:r>
              <a:rPr lang="ro-RO" sz="1600" dirty="0">
                <a:latin typeface="Roboto" panose="020B0604020202020204" charset="0"/>
                <a:ea typeface="Roboto" panose="020B0604020202020204" charset="0"/>
              </a:rPr>
              <a:t>La clasa a VII-a, se aplică programa școlară pentru disciplina </a:t>
            </a:r>
            <a:br>
              <a:rPr lang="ro-RO" sz="1600" dirty="0">
                <a:latin typeface="Roboto" panose="020B0604020202020204" charset="0"/>
                <a:ea typeface="Roboto" panose="020B0604020202020204" charset="0"/>
              </a:rPr>
            </a:br>
            <a:r>
              <a:rPr lang="ro-RO" sz="1600" dirty="0">
                <a:latin typeface="Roboto" panose="020B0604020202020204" charset="0"/>
                <a:ea typeface="Roboto" panose="020B0604020202020204" charset="0"/>
              </a:rPr>
              <a:t>EDUCAȚIE SOCIALĂ – EDUCAȚIE PENTRU CETĂȚENIE DEMOCRATICĂ</a:t>
            </a:r>
            <a:br>
              <a:rPr lang="ro-RO" sz="1600" dirty="0">
                <a:latin typeface="Roboto" panose="020B0604020202020204" charset="0"/>
                <a:ea typeface="Roboto" panose="020B0604020202020204" charset="0"/>
              </a:rPr>
            </a:br>
            <a:r>
              <a:rPr lang="ro-RO" sz="1600" dirty="0">
                <a:latin typeface="Roboto" panose="020B0604020202020204" charset="0"/>
                <a:ea typeface="Roboto" panose="020B0604020202020204" charset="0"/>
              </a:rPr>
              <a:t>La clasa a VIII-a, se aplică programa școlară pentru disciplina </a:t>
            </a:r>
            <a:br>
              <a:rPr lang="ro-RO" sz="1600" dirty="0">
                <a:latin typeface="Roboto" panose="020B0604020202020204" charset="0"/>
                <a:ea typeface="Roboto" panose="020B0604020202020204" charset="0"/>
              </a:rPr>
            </a:br>
            <a:r>
              <a:rPr lang="ro-RO" sz="1600" dirty="0">
                <a:latin typeface="Roboto" panose="020B0604020202020204" charset="0"/>
                <a:ea typeface="Roboto" panose="020B0604020202020204" charset="0"/>
              </a:rPr>
              <a:t>EDUCAȚIE SOCIALĂ – EDUCAȚIE ECONOMICO-FINANCIARĂ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771"/>
        <p:cNvGrpSpPr/>
        <p:nvPr/>
      </p:nvGrpSpPr>
      <p:grpSpPr>
        <a:xfrm>
          <a:off x="0" y="0"/>
          <a:ext cx="0" cy="0"/>
          <a:chOff x="0" y="0"/>
          <a:chExt cx="0" cy="0"/>
        </a:xfrm>
      </p:grpSpPr>
      <p:grpSp>
        <p:nvGrpSpPr>
          <p:cNvPr id="772" name="Google Shape;772;p52"/>
          <p:cNvGrpSpPr/>
          <p:nvPr/>
        </p:nvGrpSpPr>
        <p:grpSpPr>
          <a:xfrm>
            <a:off x="6639231" y="2505383"/>
            <a:ext cx="2024522" cy="2093947"/>
            <a:chOff x="9691384" y="2511531"/>
            <a:chExt cx="1853788" cy="1917534"/>
          </a:xfrm>
        </p:grpSpPr>
        <p:sp>
          <p:nvSpPr>
            <p:cNvPr id="773" name="Google Shape;773;p52"/>
            <p:cNvSpPr/>
            <p:nvPr/>
          </p:nvSpPr>
          <p:spPr>
            <a:xfrm>
              <a:off x="10014624" y="2615346"/>
              <a:ext cx="1530547" cy="1635710"/>
            </a:xfrm>
            <a:custGeom>
              <a:avLst/>
              <a:gdLst/>
              <a:ahLst/>
              <a:cxnLst/>
              <a:rect l="l" t="t" r="r" b="b"/>
              <a:pathLst>
                <a:path w="36327" h="38823" extrusionOk="0">
                  <a:moveTo>
                    <a:pt x="10908" y="14956"/>
                  </a:moveTo>
                  <a:cubicBezTo>
                    <a:pt x="11364" y="14956"/>
                    <a:pt x="11889" y="15389"/>
                    <a:pt x="12909" y="16218"/>
                  </a:cubicBezTo>
                  <a:cubicBezTo>
                    <a:pt x="13386" y="16599"/>
                    <a:pt x="13803" y="17223"/>
                    <a:pt x="14562" y="17223"/>
                  </a:cubicBezTo>
                  <a:cubicBezTo>
                    <a:pt x="14600" y="17223"/>
                    <a:pt x="14638" y="17222"/>
                    <a:pt x="14677" y="17219"/>
                  </a:cubicBezTo>
                  <a:cubicBezTo>
                    <a:pt x="14711" y="17852"/>
                    <a:pt x="15211" y="18153"/>
                    <a:pt x="15645" y="18486"/>
                  </a:cubicBezTo>
                  <a:cubicBezTo>
                    <a:pt x="18113" y="20488"/>
                    <a:pt x="20548" y="22522"/>
                    <a:pt x="23017" y="24524"/>
                  </a:cubicBezTo>
                  <a:cubicBezTo>
                    <a:pt x="23717" y="25091"/>
                    <a:pt x="23884" y="25591"/>
                    <a:pt x="23283" y="26359"/>
                  </a:cubicBezTo>
                  <a:cubicBezTo>
                    <a:pt x="22249" y="27626"/>
                    <a:pt x="21282" y="28994"/>
                    <a:pt x="20315" y="30361"/>
                  </a:cubicBezTo>
                  <a:cubicBezTo>
                    <a:pt x="19864" y="30992"/>
                    <a:pt x="19628" y="31292"/>
                    <a:pt x="19327" y="31292"/>
                  </a:cubicBezTo>
                  <a:cubicBezTo>
                    <a:pt x="19071" y="31292"/>
                    <a:pt x="18768" y="31075"/>
                    <a:pt x="18247" y="30662"/>
                  </a:cubicBezTo>
                  <a:cubicBezTo>
                    <a:pt x="15978" y="28860"/>
                    <a:pt x="13743" y="27026"/>
                    <a:pt x="11442" y="25191"/>
                  </a:cubicBezTo>
                  <a:cubicBezTo>
                    <a:pt x="10941" y="24757"/>
                    <a:pt x="10441" y="24257"/>
                    <a:pt x="9740" y="24090"/>
                  </a:cubicBezTo>
                  <a:cubicBezTo>
                    <a:pt x="9707" y="23690"/>
                    <a:pt x="9340" y="23490"/>
                    <a:pt x="9107" y="23256"/>
                  </a:cubicBezTo>
                  <a:cubicBezTo>
                    <a:pt x="8339" y="22556"/>
                    <a:pt x="7506" y="21955"/>
                    <a:pt x="6705" y="21322"/>
                  </a:cubicBezTo>
                  <a:cubicBezTo>
                    <a:pt x="6105" y="20821"/>
                    <a:pt x="6004" y="20354"/>
                    <a:pt x="6572" y="19754"/>
                  </a:cubicBezTo>
                  <a:cubicBezTo>
                    <a:pt x="7439" y="18720"/>
                    <a:pt x="8239" y="17586"/>
                    <a:pt x="9107" y="16551"/>
                  </a:cubicBezTo>
                  <a:cubicBezTo>
                    <a:pt x="9995" y="15472"/>
                    <a:pt x="10410" y="14956"/>
                    <a:pt x="10908" y="14956"/>
                  </a:cubicBezTo>
                  <a:close/>
                  <a:moveTo>
                    <a:pt x="19215" y="1"/>
                  </a:moveTo>
                  <a:cubicBezTo>
                    <a:pt x="18848" y="1"/>
                    <a:pt x="18703" y="397"/>
                    <a:pt x="18513" y="640"/>
                  </a:cubicBezTo>
                  <a:cubicBezTo>
                    <a:pt x="16078" y="3709"/>
                    <a:pt x="13677" y="6744"/>
                    <a:pt x="11242" y="9813"/>
                  </a:cubicBezTo>
                  <a:cubicBezTo>
                    <a:pt x="7739" y="14250"/>
                    <a:pt x="4303" y="18686"/>
                    <a:pt x="767" y="23056"/>
                  </a:cubicBezTo>
                  <a:cubicBezTo>
                    <a:pt x="400" y="23490"/>
                    <a:pt x="0" y="23890"/>
                    <a:pt x="67" y="24524"/>
                  </a:cubicBezTo>
                  <a:cubicBezTo>
                    <a:pt x="100" y="24691"/>
                    <a:pt x="200" y="24891"/>
                    <a:pt x="334" y="24991"/>
                  </a:cubicBezTo>
                  <a:cubicBezTo>
                    <a:pt x="1801" y="26292"/>
                    <a:pt x="3336" y="27559"/>
                    <a:pt x="4937" y="28727"/>
                  </a:cubicBezTo>
                  <a:cubicBezTo>
                    <a:pt x="5094" y="28858"/>
                    <a:pt x="5272" y="28948"/>
                    <a:pt x="5455" y="28948"/>
                  </a:cubicBezTo>
                  <a:cubicBezTo>
                    <a:pt x="5504" y="28948"/>
                    <a:pt x="5554" y="28941"/>
                    <a:pt x="5604" y="28927"/>
                  </a:cubicBezTo>
                  <a:cubicBezTo>
                    <a:pt x="5704" y="29427"/>
                    <a:pt x="6105" y="29761"/>
                    <a:pt x="6471" y="30061"/>
                  </a:cubicBezTo>
                  <a:cubicBezTo>
                    <a:pt x="9907" y="32863"/>
                    <a:pt x="13343" y="35632"/>
                    <a:pt x="16779" y="38400"/>
                  </a:cubicBezTo>
                  <a:cubicBezTo>
                    <a:pt x="17035" y="38599"/>
                    <a:pt x="17266" y="38822"/>
                    <a:pt x="17576" y="38822"/>
                  </a:cubicBezTo>
                  <a:cubicBezTo>
                    <a:pt x="17630" y="38822"/>
                    <a:pt x="17687" y="38816"/>
                    <a:pt x="17746" y="38801"/>
                  </a:cubicBezTo>
                  <a:cubicBezTo>
                    <a:pt x="23784" y="30762"/>
                    <a:pt x="29822" y="22689"/>
                    <a:pt x="35893" y="14650"/>
                  </a:cubicBezTo>
                  <a:cubicBezTo>
                    <a:pt x="36326" y="14083"/>
                    <a:pt x="36193" y="13683"/>
                    <a:pt x="35692" y="13249"/>
                  </a:cubicBezTo>
                  <a:cubicBezTo>
                    <a:pt x="32123" y="10347"/>
                    <a:pt x="28554" y="7412"/>
                    <a:pt x="24985" y="4510"/>
                  </a:cubicBezTo>
                  <a:cubicBezTo>
                    <a:pt x="23217" y="2975"/>
                    <a:pt x="21415" y="1441"/>
                    <a:pt x="19514" y="73"/>
                  </a:cubicBezTo>
                  <a:cubicBezTo>
                    <a:pt x="19400" y="22"/>
                    <a:pt x="19302" y="1"/>
                    <a:pt x="1921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52"/>
            <p:cNvSpPr/>
            <p:nvPr/>
          </p:nvSpPr>
          <p:spPr>
            <a:xfrm>
              <a:off x="9820646" y="2511531"/>
              <a:ext cx="1016194" cy="1135682"/>
            </a:xfrm>
            <a:custGeom>
              <a:avLst/>
              <a:gdLst/>
              <a:ahLst/>
              <a:cxnLst/>
              <a:rect l="l" t="t" r="r" b="b"/>
              <a:pathLst>
                <a:path w="24119" h="26955" extrusionOk="0">
                  <a:moveTo>
                    <a:pt x="20268" y="1"/>
                  </a:moveTo>
                  <a:cubicBezTo>
                    <a:pt x="19518" y="1"/>
                    <a:pt x="18847" y="536"/>
                    <a:pt x="17980" y="1636"/>
                  </a:cubicBezTo>
                  <a:cubicBezTo>
                    <a:pt x="15779" y="4405"/>
                    <a:pt x="13577" y="7174"/>
                    <a:pt x="11409" y="9942"/>
                  </a:cubicBezTo>
                  <a:cubicBezTo>
                    <a:pt x="7606" y="14779"/>
                    <a:pt x="3804" y="19616"/>
                    <a:pt x="1" y="24453"/>
                  </a:cubicBezTo>
                  <a:cubicBezTo>
                    <a:pt x="1" y="24686"/>
                    <a:pt x="134" y="24820"/>
                    <a:pt x="334" y="24820"/>
                  </a:cubicBezTo>
                  <a:cubicBezTo>
                    <a:pt x="362" y="24819"/>
                    <a:pt x="390" y="24818"/>
                    <a:pt x="418" y="24818"/>
                  </a:cubicBezTo>
                  <a:cubicBezTo>
                    <a:pt x="1478" y="24818"/>
                    <a:pt x="2294" y="25430"/>
                    <a:pt x="3237" y="25820"/>
                  </a:cubicBezTo>
                  <a:cubicBezTo>
                    <a:pt x="3259" y="25831"/>
                    <a:pt x="3281" y="25835"/>
                    <a:pt x="3303" y="25835"/>
                  </a:cubicBezTo>
                  <a:cubicBezTo>
                    <a:pt x="3348" y="25835"/>
                    <a:pt x="3392" y="25820"/>
                    <a:pt x="3437" y="25820"/>
                  </a:cubicBezTo>
                  <a:cubicBezTo>
                    <a:pt x="3837" y="26254"/>
                    <a:pt x="4404" y="26521"/>
                    <a:pt x="4804" y="26954"/>
                  </a:cubicBezTo>
                  <a:cubicBezTo>
                    <a:pt x="7106" y="24019"/>
                    <a:pt x="9374" y="21117"/>
                    <a:pt x="11676" y="18182"/>
                  </a:cubicBezTo>
                  <a:cubicBezTo>
                    <a:pt x="13444" y="15947"/>
                    <a:pt x="15212" y="13712"/>
                    <a:pt x="16980" y="11443"/>
                  </a:cubicBezTo>
                  <a:cubicBezTo>
                    <a:pt x="19348" y="8475"/>
                    <a:pt x="21750" y="5506"/>
                    <a:pt x="24118" y="2537"/>
                  </a:cubicBezTo>
                  <a:cubicBezTo>
                    <a:pt x="23818" y="2137"/>
                    <a:pt x="23451" y="1837"/>
                    <a:pt x="22984" y="1603"/>
                  </a:cubicBezTo>
                  <a:cubicBezTo>
                    <a:pt x="22851" y="1470"/>
                    <a:pt x="22684" y="1303"/>
                    <a:pt x="22517" y="1136"/>
                  </a:cubicBezTo>
                  <a:cubicBezTo>
                    <a:pt x="21598" y="386"/>
                    <a:pt x="20905" y="1"/>
                    <a:pt x="2026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52"/>
            <p:cNvSpPr/>
            <p:nvPr/>
          </p:nvSpPr>
          <p:spPr>
            <a:xfrm>
              <a:off x="9747588" y="3590250"/>
              <a:ext cx="962728" cy="798874"/>
            </a:xfrm>
            <a:custGeom>
              <a:avLst/>
              <a:gdLst/>
              <a:ahLst/>
              <a:cxnLst/>
              <a:rect l="l" t="t" r="r" b="b"/>
              <a:pathLst>
                <a:path w="22850" h="18961" extrusionOk="0">
                  <a:moveTo>
                    <a:pt x="2680" y="0"/>
                  </a:moveTo>
                  <a:cubicBezTo>
                    <a:pt x="2411" y="0"/>
                    <a:pt x="2160" y="125"/>
                    <a:pt x="1935" y="384"/>
                  </a:cubicBezTo>
                  <a:cubicBezTo>
                    <a:pt x="1835" y="384"/>
                    <a:pt x="1735" y="417"/>
                    <a:pt x="1635" y="451"/>
                  </a:cubicBezTo>
                  <a:cubicBezTo>
                    <a:pt x="100" y="1452"/>
                    <a:pt x="0" y="2619"/>
                    <a:pt x="1335" y="3820"/>
                  </a:cubicBezTo>
                  <a:cubicBezTo>
                    <a:pt x="2435" y="4754"/>
                    <a:pt x="3603" y="5621"/>
                    <a:pt x="4704" y="6522"/>
                  </a:cubicBezTo>
                  <a:cubicBezTo>
                    <a:pt x="9474" y="10425"/>
                    <a:pt x="14244" y="14294"/>
                    <a:pt x="19047" y="18164"/>
                  </a:cubicBezTo>
                  <a:cubicBezTo>
                    <a:pt x="19457" y="18485"/>
                    <a:pt x="19815" y="18961"/>
                    <a:pt x="20414" y="18961"/>
                  </a:cubicBezTo>
                  <a:cubicBezTo>
                    <a:pt x="20498" y="18961"/>
                    <a:pt x="20587" y="18951"/>
                    <a:pt x="20682" y="18931"/>
                  </a:cubicBezTo>
                  <a:cubicBezTo>
                    <a:pt x="21182" y="18230"/>
                    <a:pt x="21716" y="17530"/>
                    <a:pt x="22250" y="16829"/>
                  </a:cubicBezTo>
                  <a:cubicBezTo>
                    <a:pt x="22450" y="16596"/>
                    <a:pt x="22650" y="16362"/>
                    <a:pt x="22850" y="16095"/>
                  </a:cubicBezTo>
                  <a:cubicBezTo>
                    <a:pt x="16412" y="10825"/>
                    <a:pt x="9941" y="5555"/>
                    <a:pt x="3469" y="317"/>
                  </a:cubicBezTo>
                  <a:cubicBezTo>
                    <a:pt x="3196" y="108"/>
                    <a:pt x="2930" y="0"/>
                    <a:pt x="2680"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52"/>
            <p:cNvSpPr/>
            <p:nvPr/>
          </p:nvSpPr>
          <p:spPr>
            <a:xfrm>
              <a:off x="10243699" y="3215313"/>
              <a:ext cx="799717" cy="743386"/>
            </a:xfrm>
            <a:custGeom>
              <a:avLst/>
              <a:gdLst/>
              <a:ahLst/>
              <a:cxnLst/>
              <a:rect l="l" t="t" r="r" b="b"/>
              <a:pathLst>
                <a:path w="18981" h="17644" extrusionOk="0">
                  <a:moveTo>
                    <a:pt x="5374" y="0"/>
                  </a:moveTo>
                  <a:cubicBezTo>
                    <a:pt x="5105" y="0"/>
                    <a:pt x="4851" y="175"/>
                    <a:pt x="4570" y="544"/>
                  </a:cubicBezTo>
                  <a:cubicBezTo>
                    <a:pt x="3236" y="2311"/>
                    <a:pt x="1835" y="4013"/>
                    <a:pt x="467" y="5714"/>
                  </a:cubicBezTo>
                  <a:cubicBezTo>
                    <a:pt x="0" y="6281"/>
                    <a:pt x="134" y="6648"/>
                    <a:pt x="668" y="7082"/>
                  </a:cubicBezTo>
                  <a:cubicBezTo>
                    <a:pt x="1868" y="8049"/>
                    <a:pt x="3069" y="9083"/>
                    <a:pt x="4270" y="10084"/>
                  </a:cubicBezTo>
                  <a:cubicBezTo>
                    <a:pt x="7272" y="12485"/>
                    <a:pt x="10274" y="14854"/>
                    <a:pt x="13243" y="17256"/>
                  </a:cubicBezTo>
                  <a:cubicBezTo>
                    <a:pt x="13531" y="17492"/>
                    <a:pt x="13750" y="17643"/>
                    <a:pt x="13961" y="17643"/>
                  </a:cubicBezTo>
                  <a:cubicBezTo>
                    <a:pt x="14166" y="17643"/>
                    <a:pt x="14364" y="17501"/>
                    <a:pt x="14611" y="17155"/>
                  </a:cubicBezTo>
                  <a:cubicBezTo>
                    <a:pt x="15845" y="15321"/>
                    <a:pt x="17179" y="13553"/>
                    <a:pt x="18514" y="11818"/>
                  </a:cubicBezTo>
                  <a:cubicBezTo>
                    <a:pt x="18947" y="11251"/>
                    <a:pt x="18981" y="10918"/>
                    <a:pt x="18347" y="10417"/>
                  </a:cubicBezTo>
                  <a:cubicBezTo>
                    <a:pt x="15311" y="7982"/>
                    <a:pt x="12309" y="5447"/>
                    <a:pt x="9307" y="2979"/>
                  </a:cubicBezTo>
                  <a:cubicBezTo>
                    <a:pt x="8273" y="2145"/>
                    <a:pt x="7172" y="1311"/>
                    <a:pt x="6171" y="410"/>
                  </a:cubicBezTo>
                  <a:cubicBezTo>
                    <a:pt x="5871" y="142"/>
                    <a:pt x="5616" y="0"/>
                    <a:pt x="537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52"/>
            <p:cNvSpPr/>
            <p:nvPr/>
          </p:nvSpPr>
          <p:spPr>
            <a:xfrm>
              <a:off x="9691384" y="3543483"/>
              <a:ext cx="1063930" cy="885583"/>
            </a:xfrm>
            <a:custGeom>
              <a:avLst/>
              <a:gdLst/>
              <a:ahLst/>
              <a:cxnLst/>
              <a:rect l="l" t="t" r="r" b="b"/>
              <a:pathLst>
                <a:path w="25252" h="21019" extrusionOk="0">
                  <a:moveTo>
                    <a:pt x="4012" y="0"/>
                  </a:moveTo>
                  <a:cubicBezTo>
                    <a:pt x="2434" y="0"/>
                    <a:pt x="1252" y="1791"/>
                    <a:pt x="934" y="3329"/>
                  </a:cubicBezTo>
                  <a:cubicBezTo>
                    <a:pt x="801" y="5264"/>
                    <a:pt x="6271" y="8566"/>
                    <a:pt x="8039" y="10300"/>
                  </a:cubicBezTo>
                  <a:cubicBezTo>
                    <a:pt x="7797" y="10573"/>
                    <a:pt x="19927" y="21019"/>
                    <a:pt x="21989" y="21019"/>
                  </a:cubicBezTo>
                  <a:cubicBezTo>
                    <a:pt x="22199" y="21019"/>
                    <a:pt x="22304" y="20911"/>
                    <a:pt x="22283" y="20675"/>
                  </a:cubicBezTo>
                  <a:cubicBezTo>
                    <a:pt x="17246" y="15604"/>
                    <a:pt x="11175" y="11635"/>
                    <a:pt x="5571" y="6798"/>
                  </a:cubicBezTo>
                  <a:cubicBezTo>
                    <a:pt x="3970" y="5197"/>
                    <a:pt x="0" y="3596"/>
                    <a:pt x="3402" y="1594"/>
                  </a:cubicBezTo>
                  <a:cubicBezTo>
                    <a:pt x="3574" y="1532"/>
                    <a:pt x="3734" y="1504"/>
                    <a:pt x="3886" y="1504"/>
                  </a:cubicBezTo>
                  <a:cubicBezTo>
                    <a:pt x="4704" y="1504"/>
                    <a:pt x="5257" y="2311"/>
                    <a:pt x="5904" y="2762"/>
                  </a:cubicBezTo>
                  <a:cubicBezTo>
                    <a:pt x="10141" y="6198"/>
                    <a:pt x="14177" y="9467"/>
                    <a:pt x="18413" y="12902"/>
                  </a:cubicBezTo>
                  <a:cubicBezTo>
                    <a:pt x="19592" y="13403"/>
                    <a:pt x="22699" y="17291"/>
                    <a:pt x="24580" y="17291"/>
                  </a:cubicBezTo>
                  <a:cubicBezTo>
                    <a:pt x="24827" y="17291"/>
                    <a:pt x="25054" y="17223"/>
                    <a:pt x="25251" y="17072"/>
                  </a:cubicBezTo>
                  <a:cubicBezTo>
                    <a:pt x="22616" y="13503"/>
                    <a:pt x="17713" y="10968"/>
                    <a:pt x="14143" y="7498"/>
                  </a:cubicBezTo>
                  <a:cubicBezTo>
                    <a:pt x="10941" y="5097"/>
                    <a:pt x="8506" y="2461"/>
                    <a:pt x="5304" y="393"/>
                  </a:cubicBezTo>
                  <a:cubicBezTo>
                    <a:pt x="4852" y="120"/>
                    <a:pt x="4419" y="0"/>
                    <a:pt x="4012"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78" name="Google Shape;778;p52"/>
          <p:cNvSpPr txBox="1">
            <a:spLocks noGrp="1"/>
          </p:cNvSpPr>
          <p:nvPr>
            <p:ph type="body" idx="1"/>
          </p:nvPr>
        </p:nvSpPr>
        <p:spPr>
          <a:xfrm>
            <a:off x="278296" y="1317600"/>
            <a:ext cx="5398729" cy="3281732"/>
          </a:xfrm>
          <a:prstGeom prst="rect">
            <a:avLst/>
          </a:prstGeom>
        </p:spPr>
        <p:txBody>
          <a:bodyPr spcFirstLastPara="1" wrap="square" lIns="91425" tIns="91425" rIns="91425" bIns="91425" anchor="ctr" anchorCtr="0">
            <a:noAutofit/>
          </a:bodyPr>
          <a:lstStyle/>
          <a:p>
            <a:pPr algn="ctr"/>
            <a:r>
              <a:rPr lang="ro-RO" altLang="en-US" dirty="0">
                <a:latin typeface="Arial Narrow" panose="020B0606020202030204" pitchFamily="34" charset="0"/>
                <a:cs typeface="Times New Roman" panose="02020603050405020304" pitchFamily="18" charset="0"/>
              </a:rPr>
              <a:t>Este creat, în acest fel, un cadru educațional care apropie procesul de predare-învățare-evaluare de viața reală, în care proiectul este un instrument de lucru necesar pentru desfășurarea activității în toate domeniile social-economice. Acest cadru educațional permite </a:t>
            </a:r>
            <a:r>
              <a:rPr lang="ro-RO" altLang="en-US" i="1" dirty="0">
                <a:latin typeface="Arial Narrow" panose="020B0606020202030204" pitchFamily="34" charset="0"/>
                <a:cs typeface="Times New Roman" panose="02020603050405020304" pitchFamily="18" charset="0"/>
              </a:rPr>
              <a:t>învățarea participării prin participare </a:t>
            </a:r>
            <a:r>
              <a:rPr lang="ro-RO" altLang="en-US" dirty="0">
                <a:latin typeface="Arial Narrow" panose="020B0606020202030204" pitchFamily="34" charset="0"/>
                <a:cs typeface="Times New Roman" panose="02020603050405020304" pitchFamily="18" charset="0"/>
              </a:rPr>
              <a:t>și nu doar discutând </a:t>
            </a:r>
            <a:r>
              <a:rPr lang="ro-RO" altLang="en-US" i="1" dirty="0">
                <a:latin typeface="Arial Narrow" panose="020B0606020202030204" pitchFamily="34" charset="0"/>
                <a:cs typeface="Times New Roman" panose="02020603050405020304" pitchFamily="18" charset="0"/>
              </a:rPr>
              <a:t>despre participare</a:t>
            </a:r>
            <a:r>
              <a:rPr lang="ro-RO" altLang="en-US" dirty="0">
                <a:latin typeface="Arial Narrow" panose="020B0606020202030204" pitchFamily="34" charset="0"/>
                <a:cs typeface="Times New Roman" panose="02020603050405020304" pitchFamily="18" charset="0"/>
              </a:rPr>
              <a:t>; este facilitată, de asemenea, dezvoltarea abilităților necesare secolului al XXI-lea: creativitate, gândire critică și sistemică, abilități de comunicare și de colaborare, capacitate de adaptare, responsabilitate, spirit de echipă. </a:t>
            </a:r>
            <a:r>
              <a:rPr lang="ro-RO" altLang="en-US" b="1" dirty="0">
                <a:latin typeface="Arial Narrow" panose="020B0606020202030204" pitchFamily="34" charset="0"/>
                <a:cs typeface="Times New Roman" panose="02020603050405020304" pitchFamily="18" charset="0"/>
              </a:rPr>
              <a:t>Bugetul de timp alocat  proiectului reprezintă 25-30% din bugetul total  de timp alocat, pe an de studiu, disciplinei</a:t>
            </a:r>
            <a:r>
              <a:rPr lang="ro-RO" altLang="en-US" dirty="0">
                <a:latin typeface="Arial Narrow" panose="020B0606020202030204" pitchFamily="34" charset="0"/>
                <a:cs typeface="Times New Roman" panose="02020603050405020304" pitchFamily="18" charset="0"/>
              </a:rPr>
              <a:t>. </a:t>
            </a:r>
          </a:p>
          <a:p>
            <a:pPr algn="ctr"/>
            <a:endParaRPr lang="ro-RO" altLang="en-US" dirty="0">
              <a:latin typeface="Arial Narrow" panose="020B0606020202030204" pitchFamily="34" charset="0"/>
              <a:cs typeface="Times New Roman" panose="02020603050405020304" pitchFamily="18" charset="0"/>
            </a:endParaRPr>
          </a:p>
          <a:p>
            <a:pPr algn="ctr"/>
            <a:r>
              <a:rPr lang="vi-VN" altLang="en-US" dirty="0">
                <a:cs typeface="Times New Roman" panose="02020603050405020304" pitchFamily="18" charset="0"/>
              </a:rPr>
              <a:t>Activitatea fiecărui elev în cadrul echipei de proiect este evaluată și se finalizează prin notarea acestuia. </a:t>
            </a:r>
            <a:endParaRPr lang="ro-RO" altLang="en-US" dirty="0">
              <a:latin typeface="Times New Roman" panose="02020603050405020304" pitchFamily="18" charset="0"/>
              <a:cs typeface="Times New Roman" panose="02020603050405020304" pitchFamily="18" charset="0"/>
            </a:endParaRPr>
          </a:p>
        </p:txBody>
      </p:sp>
      <p:sp>
        <p:nvSpPr>
          <p:cNvPr id="779" name="Google Shape;779;p52"/>
          <p:cNvSpPr txBox="1">
            <a:spLocks noGrp="1"/>
          </p:cNvSpPr>
          <p:nvPr>
            <p:ph type="title"/>
          </p:nvPr>
        </p:nvSpPr>
        <p:spPr>
          <a:xfrm>
            <a:off x="714125" y="543950"/>
            <a:ext cx="77157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dirty="0" smtClean="0"/>
              <a:t>PROIECTUL EDUCAȚIONAL</a:t>
            </a:r>
            <a:endParaRPr dirty="0"/>
          </a:p>
        </p:txBody>
      </p:sp>
      <p:grpSp>
        <p:nvGrpSpPr>
          <p:cNvPr id="780" name="Google Shape;780;p52"/>
          <p:cNvGrpSpPr/>
          <p:nvPr/>
        </p:nvGrpSpPr>
        <p:grpSpPr>
          <a:xfrm>
            <a:off x="5895805" y="1108040"/>
            <a:ext cx="2414343" cy="2142809"/>
            <a:chOff x="9143997" y="717540"/>
            <a:chExt cx="2210734" cy="1962279"/>
          </a:xfrm>
        </p:grpSpPr>
        <p:sp>
          <p:nvSpPr>
            <p:cNvPr id="781" name="Google Shape;781;p52"/>
            <p:cNvSpPr/>
            <p:nvPr/>
          </p:nvSpPr>
          <p:spPr>
            <a:xfrm>
              <a:off x="9839647" y="1845764"/>
              <a:ext cx="192588" cy="251615"/>
            </a:xfrm>
            <a:custGeom>
              <a:avLst/>
              <a:gdLst/>
              <a:ahLst/>
              <a:cxnLst/>
              <a:rect l="l" t="t" r="r" b="b"/>
              <a:pathLst>
                <a:path w="4571" h="5972" extrusionOk="0">
                  <a:moveTo>
                    <a:pt x="2369" y="0"/>
                  </a:moveTo>
                  <a:cubicBezTo>
                    <a:pt x="2336" y="167"/>
                    <a:pt x="2369" y="367"/>
                    <a:pt x="2136" y="467"/>
                  </a:cubicBezTo>
                  <a:cubicBezTo>
                    <a:pt x="2169" y="968"/>
                    <a:pt x="2102" y="1435"/>
                    <a:pt x="1669" y="1768"/>
                  </a:cubicBezTo>
                  <a:cubicBezTo>
                    <a:pt x="1635" y="2202"/>
                    <a:pt x="1435" y="2469"/>
                    <a:pt x="968" y="2469"/>
                  </a:cubicBezTo>
                  <a:cubicBezTo>
                    <a:pt x="901" y="2535"/>
                    <a:pt x="835" y="2602"/>
                    <a:pt x="768" y="2669"/>
                  </a:cubicBezTo>
                  <a:cubicBezTo>
                    <a:pt x="601" y="2969"/>
                    <a:pt x="268" y="2936"/>
                    <a:pt x="1" y="2969"/>
                  </a:cubicBezTo>
                  <a:cubicBezTo>
                    <a:pt x="34" y="3069"/>
                    <a:pt x="34" y="3169"/>
                    <a:pt x="34" y="3236"/>
                  </a:cubicBezTo>
                  <a:cubicBezTo>
                    <a:pt x="1635" y="3369"/>
                    <a:pt x="2002" y="4637"/>
                    <a:pt x="2369" y="5971"/>
                  </a:cubicBezTo>
                  <a:cubicBezTo>
                    <a:pt x="2603" y="5438"/>
                    <a:pt x="2603" y="4971"/>
                    <a:pt x="2903" y="4637"/>
                  </a:cubicBezTo>
                  <a:cubicBezTo>
                    <a:pt x="3070" y="4137"/>
                    <a:pt x="3403" y="3803"/>
                    <a:pt x="3870" y="3570"/>
                  </a:cubicBezTo>
                  <a:cubicBezTo>
                    <a:pt x="4070" y="3303"/>
                    <a:pt x="4537" y="3369"/>
                    <a:pt x="4571" y="2969"/>
                  </a:cubicBezTo>
                  <a:cubicBezTo>
                    <a:pt x="3170" y="2469"/>
                    <a:pt x="2603" y="1335"/>
                    <a:pt x="23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52"/>
            <p:cNvSpPr/>
            <p:nvPr/>
          </p:nvSpPr>
          <p:spPr>
            <a:xfrm>
              <a:off x="9956312" y="717540"/>
              <a:ext cx="1323930" cy="1516138"/>
            </a:xfrm>
            <a:custGeom>
              <a:avLst/>
              <a:gdLst/>
              <a:ahLst/>
              <a:cxnLst/>
              <a:rect l="l" t="t" r="r" b="b"/>
              <a:pathLst>
                <a:path w="31423" h="35985" extrusionOk="0">
                  <a:moveTo>
                    <a:pt x="17275" y="1"/>
                  </a:moveTo>
                  <a:cubicBezTo>
                    <a:pt x="17127" y="1"/>
                    <a:pt x="16954" y="68"/>
                    <a:pt x="16746" y="193"/>
                  </a:cubicBezTo>
                  <a:cubicBezTo>
                    <a:pt x="11709" y="3061"/>
                    <a:pt x="6639" y="5930"/>
                    <a:pt x="1568" y="8765"/>
                  </a:cubicBezTo>
                  <a:cubicBezTo>
                    <a:pt x="834" y="9166"/>
                    <a:pt x="401" y="9766"/>
                    <a:pt x="167" y="10533"/>
                  </a:cubicBezTo>
                  <a:cubicBezTo>
                    <a:pt x="0" y="10900"/>
                    <a:pt x="0" y="11267"/>
                    <a:pt x="134" y="11634"/>
                  </a:cubicBezTo>
                  <a:cubicBezTo>
                    <a:pt x="267" y="12235"/>
                    <a:pt x="601" y="12802"/>
                    <a:pt x="901" y="13335"/>
                  </a:cubicBezTo>
                  <a:cubicBezTo>
                    <a:pt x="2335" y="15904"/>
                    <a:pt x="3770" y="18472"/>
                    <a:pt x="5238" y="21008"/>
                  </a:cubicBezTo>
                  <a:cubicBezTo>
                    <a:pt x="7906" y="25644"/>
                    <a:pt x="10475" y="30314"/>
                    <a:pt x="13143" y="34918"/>
                  </a:cubicBezTo>
                  <a:cubicBezTo>
                    <a:pt x="13377" y="35351"/>
                    <a:pt x="13510" y="35885"/>
                    <a:pt x="14077" y="35985"/>
                  </a:cubicBezTo>
                  <a:cubicBezTo>
                    <a:pt x="14211" y="35918"/>
                    <a:pt x="14311" y="35818"/>
                    <a:pt x="14311" y="35718"/>
                  </a:cubicBezTo>
                  <a:cubicBezTo>
                    <a:pt x="14477" y="34350"/>
                    <a:pt x="15478" y="33783"/>
                    <a:pt x="16546" y="33183"/>
                  </a:cubicBezTo>
                  <a:cubicBezTo>
                    <a:pt x="21149" y="30581"/>
                    <a:pt x="25752" y="28013"/>
                    <a:pt x="30322" y="25377"/>
                  </a:cubicBezTo>
                  <a:cubicBezTo>
                    <a:pt x="30722" y="25177"/>
                    <a:pt x="31189" y="24977"/>
                    <a:pt x="31356" y="24477"/>
                  </a:cubicBezTo>
                  <a:cubicBezTo>
                    <a:pt x="31423" y="23876"/>
                    <a:pt x="31056" y="23409"/>
                    <a:pt x="30789" y="22942"/>
                  </a:cubicBezTo>
                  <a:cubicBezTo>
                    <a:pt x="26786" y="15871"/>
                    <a:pt x="22783" y="8799"/>
                    <a:pt x="18814" y="1727"/>
                  </a:cubicBezTo>
                  <a:cubicBezTo>
                    <a:pt x="18547" y="1260"/>
                    <a:pt x="18247" y="793"/>
                    <a:pt x="17780" y="426"/>
                  </a:cubicBezTo>
                  <a:cubicBezTo>
                    <a:pt x="17643" y="134"/>
                    <a:pt x="17484" y="1"/>
                    <a:pt x="17275" y="1"/>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52"/>
            <p:cNvSpPr/>
            <p:nvPr/>
          </p:nvSpPr>
          <p:spPr>
            <a:xfrm>
              <a:off x="9165063" y="1185211"/>
              <a:ext cx="1271938" cy="1424036"/>
            </a:xfrm>
            <a:custGeom>
              <a:avLst/>
              <a:gdLst/>
              <a:ahLst/>
              <a:cxnLst/>
              <a:rect l="l" t="t" r="r" b="b"/>
              <a:pathLst>
                <a:path w="30189" h="33799" extrusionOk="0">
                  <a:moveTo>
                    <a:pt x="15647" y="11206"/>
                  </a:moveTo>
                  <a:lnTo>
                    <a:pt x="15647" y="11206"/>
                  </a:lnTo>
                  <a:cubicBezTo>
                    <a:pt x="15514" y="11285"/>
                    <a:pt x="15380" y="11365"/>
                    <a:pt x="15245" y="11442"/>
                  </a:cubicBezTo>
                  <a:cubicBezTo>
                    <a:pt x="13039" y="12711"/>
                    <a:pt x="10805" y="13953"/>
                    <a:pt x="8569" y="15167"/>
                  </a:cubicBezTo>
                  <a:lnTo>
                    <a:pt x="8569" y="15167"/>
                  </a:lnTo>
                  <a:cubicBezTo>
                    <a:pt x="10694" y="14003"/>
                    <a:pt x="12775" y="12748"/>
                    <a:pt x="14911" y="11575"/>
                  </a:cubicBezTo>
                  <a:cubicBezTo>
                    <a:pt x="15150" y="11446"/>
                    <a:pt x="15400" y="11329"/>
                    <a:pt x="15647" y="11206"/>
                  </a:cubicBezTo>
                  <a:close/>
                  <a:moveTo>
                    <a:pt x="16345" y="0"/>
                  </a:moveTo>
                  <a:cubicBezTo>
                    <a:pt x="15812" y="167"/>
                    <a:pt x="15345" y="434"/>
                    <a:pt x="14944" y="768"/>
                  </a:cubicBezTo>
                  <a:cubicBezTo>
                    <a:pt x="14778" y="1301"/>
                    <a:pt x="15111" y="1668"/>
                    <a:pt x="15311" y="2069"/>
                  </a:cubicBezTo>
                  <a:cubicBezTo>
                    <a:pt x="17279" y="5504"/>
                    <a:pt x="19214" y="8974"/>
                    <a:pt x="21182" y="12409"/>
                  </a:cubicBezTo>
                  <a:cubicBezTo>
                    <a:pt x="22316" y="14444"/>
                    <a:pt x="23417" y="16479"/>
                    <a:pt x="24618" y="18480"/>
                  </a:cubicBezTo>
                  <a:cubicBezTo>
                    <a:pt x="24485" y="18464"/>
                    <a:pt x="24351" y="18447"/>
                    <a:pt x="24218" y="18447"/>
                  </a:cubicBezTo>
                  <a:cubicBezTo>
                    <a:pt x="24084" y="18447"/>
                    <a:pt x="23951" y="18464"/>
                    <a:pt x="23817" y="18514"/>
                  </a:cubicBezTo>
                  <a:cubicBezTo>
                    <a:pt x="20215" y="20415"/>
                    <a:pt x="16646" y="22483"/>
                    <a:pt x="13076" y="24451"/>
                  </a:cubicBezTo>
                  <a:cubicBezTo>
                    <a:pt x="16012" y="22717"/>
                    <a:pt x="19014" y="21082"/>
                    <a:pt x="21983" y="19414"/>
                  </a:cubicBezTo>
                  <a:cubicBezTo>
                    <a:pt x="22283" y="19248"/>
                    <a:pt x="22583" y="19081"/>
                    <a:pt x="22717" y="18747"/>
                  </a:cubicBezTo>
                  <a:cubicBezTo>
                    <a:pt x="22483" y="18180"/>
                    <a:pt x="21916" y="17980"/>
                    <a:pt x="21482" y="17646"/>
                  </a:cubicBezTo>
                  <a:cubicBezTo>
                    <a:pt x="20715" y="17646"/>
                    <a:pt x="20181" y="18147"/>
                    <a:pt x="19548" y="18480"/>
                  </a:cubicBezTo>
                  <a:cubicBezTo>
                    <a:pt x="17013" y="19915"/>
                    <a:pt x="14477" y="21382"/>
                    <a:pt x="11876" y="22750"/>
                  </a:cubicBezTo>
                  <a:cubicBezTo>
                    <a:pt x="14678" y="21082"/>
                    <a:pt x="17546" y="19548"/>
                    <a:pt x="20348" y="17913"/>
                  </a:cubicBezTo>
                  <a:cubicBezTo>
                    <a:pt x="20715" y="17746"/>
                    <a:pt x="21082" y="17546"/>
                    <a:pt x="21216" y="17146"/>
                  </a:cubicBezTo>
                  <a:cubicBezTo>
                    <a:pt x="21249" y="16512"/>
                    <a:pt x="20982" y="16112"/>
                    <a:pt x="20482" y="15812"/>
                  </a:cubicBezTo>
                  <a:cubicBezTo>
                    <a:pt x="20432" y="15805"/>
                    <a:pt x="20384" y="15801"/>
                    <a:pt x="20337" y="15801"/>
                  </a:cubicBezTo>
                  <a:cubicBezTo>
                    <a:pt x="19950" y="15801"/>
                    <a:pt x="19675" y="16033"/>
                    <a:pt x="19348" y="16212"/>
                  </a:cubicBezTo>
                  <a:cubicBezTo>
                    <a:pt x="16546" y="17780"/>
                    <a:pt x="13777" y="19414"/>
                    <a:pt x="10942" y="20949"/>
                  </a:cubicBezTo>
                  <a:cubicBezTo>
                    <a:pt x="13543" y="19414"/>
                    <a:pt x="16179" y="17947"/>
                    <a:pt x="18814" y="16446"/>
                  </a:cubicBezTo>
                  <a:cubicBezTo>
                    <a:pt x="19314" y="16145"/>
                    <a:pt x="19915" y="15945"/>
                    <a:pt x="20181" y="15378"/>
                  </a:cubicBezTo>
                  <a:cubicBezTo>
                    <a:pt x="20248" y="14778"/>
                    <a:pt x="20015" y="14344"/>
                    <a:pt x="19481" y="14044"/>
                  </a:cubicBezTo>
                  <a:cubicBezTo>
                    <a:pt x="19456" y="14042"/>
                    <a:pt x="19431" y="14042"/>
                    <a:pt x="19407" y="14042"/>
                  </a:cubicBezTo>
                  <a:cubicBezTo>
                    <a:pt x="18913" y="14042"/>
                    <a:pt x="18562" y="14353"/>
                    <a:pt x="18180" y="14544"/>
                  </a:cubicBezTo>
                  <a:cubicBezTo>
                    <a:pt x="15445" y="16045"/>
                    <a:pt x="12743" y="17613"/>
                    <a:pt x="9907" y="19214"/>
                  </a:cubicBezTo>
                  <a:cubicBezTo>
                    <a:pt x="10174" y="18914"/>
                    <a:pt x="10374" y="18814"/>
                    <a:pt x="10608" y="18714"/>
                  </a:cubicBezTo>
                  <a:cubicBezTo>
                    <a:pt x="12976" y="17446"/>
                    <a:pt x="15311" y="16045"/>
                    <a:pt x="17646" y="14744"/>
                  </a:cubicBezTo>
                  <a:cubicBezTo>
                    <a:pt x="18213" y="14444"/>
                    <a:pt x="18847" y="14211"/>
                    <a:pt x="19214" y="13644"/>
                  </a:cubicBezTo>
                  <a:cubicBezTo>
                    <a:pt x="19247" y="13043"/>
                    <a:pt x="18981" y="12609"/>
                    <a:pt x="18514" y="12276"/>
                  </a:cubicBezTo>
                  <a:cubicBezTo>
                    <a:pt x="18466" y="12271"/>
                    <a:pt x="18420" y="12269"/>
                    <a:pt x="18374" y="12269"/>
                  </a:cubicBezTo>
                  <a:cubicBezTo>
                    <a:pt x="17815" y="12269"/>
                    <a:pt x="17411" y="12630"/>
                    <a:pt x="16979" y="12876"/>
                  </a:cubicBezTo>
                  <a:cubicBezTo>
                    <a:pt x="14311" y="14344"/>
                    <a:pt x="11675" y="15845"/>
                    <a:pt x="8973" y="17380"/>
                  </a:cubicBezTo>
                  <a:cubicBezTo>
                    <a:pt x="9074" y="17213"/>
                    <a:pt x="9174" y="17146"/>
                    <a:pt x="9274" y="17079"/>
                  </a:cubicBezTo>
                  <a:cubicBezTo>
                    <a:pt x="11842" y="15678"/>
                    <a:pt x="14377" y="14244"/>
                    <a:pt x="16912" y="12776"/>
                  </a:cubicBezTo>
                  <a:cubicBezTo>
                    <a:pt x="17379" y="12509"/>
                    <a:pt x="17947" y="12309"/>
                    <a:pt x="18180" y="11742"/>
                  </a:cubicBezTo>
                  <a:cubicBezTo>
                    <a:pt x="18180" y="11142"/>
                    <a:pt x="17980" y="10675"/>
                    <a:pt x="17413" y="10408"/>
                  </a:cubicBezTo>
                  <a:cubicBezTo>
                    <a:pt x="17045" y="10485"/>
                    <a:pt x="16705" y="10625"/>
                    <a:pt x="16377" y="10793"/>
                  </a:cubicBezTo>
                  <a:lnTo>
                    <a:pt x="16377" y="10793"/>
                  </a:lnTo>
                  <a:cubicBezTo>
                    <a:pt x="16678" y="10588"/>
                    <a:pt x="16946" y="10340"/>
                    <a:pt x="17146" y="10008"/>
                  </a:cubicBezTo>
                  <a:cubicBezTo>
                    <a:pt x="17179" y="9407"/>
                    <a:pt x="16946" y="8940"/>
                    <a:pt x="16412" y="8640"/>
                  </a:cubicBezTo>
                  <a:cubicBezTo>
                    <a:pt x="15845" y="8640"/>
                    <a:pt x="15445" y="8974"/>
                    <a:pt x="14978" y="9240"/>
                  </a:cubicBezTo>
                  <a:cubicBezTo>
                    <a:pt x="12276" y="10775"/>
                    <a:pt x="9574" y="12309"/>
                    <a:pt x="6872" y="13810"/>
                  </a:cubicBezTo>
                  <a:cubicBezTo>
                    <a:pt x="9641" y="12176"/>
                    <a:pt x="12443" y="10641"/>
                    <a:pt x="15211" y="9040"/>
                  </a:cubicBezTo>
                  <a:cubicBezTo>
                    <a:pt x="15578" y="8840"/>
                    <a:pt x="16012" y="8673"/>
                    <a:pt x="16179" y="8206"/>
                  </a:cubicBezTo>
                  <a:cubicBezTo>
                    <a:pt x="16245" y="7873"/>
                    <a:pt x="16112" y="7539"/>
                    <a:pt x="15945" y="7239"/>
                  </a:cubicBezTo>
                  <a:cubicBezTo>
                    <a:pt x="15044" y="5705"/>
                    <a:pt x="14177" y="4137"/>
                    <a:pt x="13277" y="2602"/>
                  </a:cubicBezTo>
                  <a:cubicBezTo>
                    <a:pt x="13143" y="2369"/>
                    <a:pt x="13010" y="2102"/>
                    <a:pt x="12676" y="2035"/>
                  </a:cubicBezTo>
                  <a:cubicBezTo>
                    <a:pt x="8640" y="4304"/>
                    <a:pt x="4604" y="6605"/>
                    <a:pt x="534" y="8840"/>
                  </a:cubicBezTo>
                  <a:cubicBezTo>
                    <a:pt x="0" y="9140"/>
                    <a:pt x="367" y="9374"/>
                    <a:pt x="434" y="9674"/>
                  </a:cubicBezTo>
                  <a:cubicBezTo>
                    <a:pt x="401" y="10208"/>
                    <a:pt x="701" y="10675"/>
                    <a:pt x="968" y="11142"/>
                  </a:cubicBezTo>
                  <a:cubicBezTo>
                    <a:pt x="4737" y="17847"/>
                    <a:pt x="8540" y="24551"/>
                    <a:pt x="12309" y="31256"/>
                  </a:cubicBezTo>
                  <a:cubicBezTo>
                    <a:pt x="12776" y="32090"/>
                    <a:pt x="13143" y="33024"/>
                    <a:pt x="13844" y="33691"/>
                  </a:cubicBezTo>
                  <a:cubicBezTo>
                    <a:pt x="14003" y="33767"/>
                    <a:pt x="14153" y="33798"/>
                    <a:pt x="14294" y="33798"/>
                  </a:cubicBezTo>
                  <a:cubicBezTo>
                    <a:pt x="14713" y="33798"/>
                    <a:pt x="15062" y="33524"/>
                    <a:pt x="15411" y="33324"/>
                  </a:cubicBezTo>
                  <a:cubicBezTo>
                    <a:pt x="19948" y="30756"/>
                    <a:pt x="24518" y="28221"/>
                    <a:pt x="29054" y="25652"/>
                  </a:cubicBezTo>
                  <a:cubicBezTo>
                    <a:pt x="29421" y="25452"/>
                    <a:pt x="29788" y="25252"/>
                    <a:pt x="29955" y="24852"/>
                  </a:cubicBezTo>
                  <a:cubicBezTo>
                    <a:pt x="30189" y="24351"/>
                    <a:pt x="29955" y="23918"/>
                    <a:pt x="29722" y="23451"/>
                  </a:cubicBezTo>
                  <a:cubicBezTo>
                    <a:pt x="28087" y="20482"/>
                    <a:pt x="26386" y="17546"/>
                    <a:pt x="24718" y="14611"/>
                  </a:cubicBezTo>
                  <a:cubicBezTo>
                    <a:pt x="22083" y="9874"/>
                    <a:pt x="19348" y="5204"/>
                    <a:pt x="16779" y="467"/>
                  </a:cubicBezTo>
                  <a:cubicBezTo>
                    <a:pt x="16679" y="267"/>
                    <a:pt x="16579" y="67"/>
                    <a:pt x="16345" y="0"/>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52"/>
            <p:cNvSpPr/>
            <p:nvPr/>
          </p:nvSpPr>
          <p:spPr>
            <a:xfrm>
              <a:off x="9143997" y="722006"/>
              <a:ext cx="2210734" cy="1957813"/>
            </a:xfrm>
            <a:custGeom>
              <a:avLst/>
              <a:gdLst/>
              <a:ahLst/>
              <a:cxnLst/>
              <a:rect l="l" t="t" r="r" b="b"/>
              <a:pathLst>
                <a:path w="52471" h="46468" extrusionOk="0">
                  <a:moveTo>
                    <a:pt x="37844" y="1"/>
                  </a:moveTo>
                  <a:cubicBezTo>
                    <a:pt x="37619" y="1"/>
                    <a:pt x="37363" y="105"/>
                    <a:pt x="37060" y="320"/>
                  </a:cubicBezTo>
                  <a:cubicBezTo>
                    <a:pt x="37960" y="1921"/>
                    <a:pt x="38828" y="3522"/>
                    <a:pt x="39728" y="5124"/>
                  </a:cubicBezTo>
                  <a:cubicBezTo>
                    <a:pt x="43298" y="11528"/>
                    <a:pt x="46934" y="17933"/>
                    <a:pt x="50536" y="24337"/>
                  </a:cubicBezTo>
                  <a:cubicBezTo>
                    <a:pt x="50603" y="25105"/>
                    <a:pt x="49969" y="25305"/>
                    <a:pt x="49469" y="25572"/>
                  </a:cubicBezTo>
                  <a:cubicBezTo>
                    <a:pt x="45032" y="28140"/>
                    <a:pt x="40529" y="30642"/>
                    <a:pt x="36092" y="33144"/>
                  </a:cubicBezTo>
                  <a:cubicBezTo>
                    <a:pt x="35259" y="33644"/>
                    <a:pt x="34691" y="34244"/>
                    <a:pt x="34458" y="35178"/>
                  </a:cubicBezTo>
                  <a:cubicBezTo>
                    <a:pt x="34288" y="35971"/>
                    <a:pt x="33469" y="36572"/>
                    <a:pt x="32654" y="36572"/>
                  </a:cubicBezTo>
                  <a:cubicBezTo>
                    <a:pt x="32509" y="36572"/>
                    <a:pt x="32364" y="36553"/>
                    <a:pt x="32223" y="36513"/>
                  </a:cubicBezTo>
                  <a:cubicBezTo>
                    <a:pt x="31905" y="36433"/>
                    <a:pt x="31598" y="36395"/>
                    <a:pt x="31299" y="36395"/>
                  </a:cubicBezTo>
                  <a:cubicBezTo>
                    <a:pt x="30598" y="36395"/>
                    <a:pt x="29943" y="36605"/>
                    <a:pt x="29288" y="36980"/>
                  </a:cubicBezTo>
                  <a:cubicBezTo>
                    <a:pt x="26352" y="38648"/>
                    <a:pt x="23450" y="40282"/>
                    <a:pt x="20515" y="41950"/>
                  </a:cubicBezTo>
                  <a:cubicBezTo>
                    <a:pt x="18947" y="42817"/>
                    <a:pt x="17412" y="43751"/>
                    <a:pt x="15811" y="44585"/>
                  </a:cubicBezTo>
                  <a:cubicBezTo>
                    <a:pt x="15547" y="44717"/>
                    <a:pt x="15284" y="44870"/>
                    <a:pt x="15026" y="44870"/>
                  </a:cubicBezTo>
                  <a:cubicBezTo>
                    <a:pt x="14827" y="44870"/>
                    <a:pt x="14632" y="44780"/>
                    <a:pt x="14444" y="44518"/>
                  </a:cubicBezTo>
                  <a:cubicBezTo>
                    <a:pt x="12843" y="41716"/>
                    <a:pt x="11275" y="38914"/>
                    <a:pt x="9674" y="36112"/>
                  </a:cubicBezTo>
                  <a:cubicBezTo>
                    <a:pt x="6772" y="30942"/>
                    <a:pt x="3836" y="25805"/>
                    <a:pt x="934" y="20668"/>
                  </a:cubicBezTo>
                  <a:cubicBezTo>
                    <a:pt x="0" y="21135"/>
                    <a:pt x="33" y="21735"/>
                    <a:pt x="534" y="22603"/>
                  </a:cubicBezTo>
                  <a:cubicBezTo>
                    <a:pt x="3202" y="27273"/>
                    <a:pt x="5838" y="31976"/>
                    <a:pt x="8506" y="36680"/>
                  </a:cubicBezTo>
                  <a:cubicBezTo>
                    <a:pt x="10207" y="39682"/>
                    <a:pt x="11942" y="42684"/>
                    <a:pt x="13610" y="45686"/>
                  </a:cubicBezTo>
                  <a:cubicBezTo>
                    <a:pt x="13881" y="46207"/>
                    <a:pt x="14139" y="46468"/>
                    <a:pt x="14498" y="46468"/>
                  </a:cubicBezTo>
                  <a:cubicBezTo>
                    <a:pt x="14713" y="46468"/>
                    <a:pt x="14965" y="46374"/>
                    <a:pt x="15278" y="46186"/>
                  </a:cubicBezTo>
                  <a:cubicBezTo>
                    <a:pt x="17279" y="44985"/>
                    <a:pt x="19314" y="43918"/>
                    <a:pt x="21349" y="42751"/>
                  </a:cubicBezTo>
                  <a:cubicBezTo>
                    <a:pt x="24151" y="41183"/>
                    <a:pt x="26919" y="39615"/>
                    <a:pt x="29688" y="38047"/>
                  </a:cubicBezTo>
                  <a:cubicBezTo>
                    <a:pt x="29883" y="37933"/>
                    <a:pt x="30047" y="37851"/>
                    <a:pt x="30202" y="37851"/>
                  </a:cubicBezTo>
                  <a:cubicBezTo>
                    <a:pt x="30365" y="37851"/>
                    <a:pt x="30518" y="37941"/>
                    <a:pt x="30689" y="38181"/>
                  </a:cubicBezTo>
                  <a:cubicBezTo>
                    <a:pt x="31037" y="38616"/>
                    <a:pt x="31669" y="38838"/>
                    <a:pt x="32280" y="38838"/>
                  </a:cubicBezTo>
                  <a:cubicBezTo>
                    <a:pt x="32605" y="38838"/>
                    <a:pt x="32924" y="38775"/>
                    <a:pt x="33190" y="38648"/>
                  </a:cubicBezTo>
                  <a:cubicBezTo>
                    <a:pt x="34024" y="38214"/>
                    <a:pt x="34792" y="37714"/>
                    <a:pt x="35625" y="37247"/>
                  </a:cubicBezTo>
                  <a:cubicBezTo>
                    <a:pt x="36426" y="36813"/>
                    <a:pt x="36793" y="36079"/>
                    <a:pt x="36626" y="35212"/>
                  </a:cubicBezTo>
                  <a:cubicBezTo>
                    <a:pt x="36493" y="34311"/>
                    <a:pt x="36893" y="33978"/>
                    <a:pt x="37560" y="33577"/>
                  </a:cubicBezTo>
                  <a:cubicBezTo>
                    <a:pt x="42197" y="31009"/>
                    <a:pt x="46800" y="28440"/>
                    <a:pt x="51370" y="25838"/>
                  </a:cubicBezTo>
                  <a:cubicBezTo>
                    <a:pt x="52437" y="25238"/>
                    <a:pt x="52471" y="25138"/>
                    <a:pt x="51904" y="24104"/>
                  </a:cubicBezTo>
                  <a:cubicBezTo>
                    <a:pt x="47534" y="16365"/>
                    <a:pt x="43131" y="8593"/>
                    <a:pt x="38794" y="821"/>
                  </a:cubicBezTo>
                  <a:cubicBezTo>
                    <a:pt x="38504" y="282"/>
                    <a:pt x="38214" y="1"/>
                    <a:pt x="37844" y="1"/>
                  </a:cubicBezTo>
                  <a:close/>
                </a:path>
              </a:pathLst>
            </a:custGeom>
            <a:solidFill>
              <a:srgbClr val="6349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52"/>
            <p:cNvSpPr/>
            <p:nvPr/>
          </p:nvSpPr>
          <p:spPr>
            <a:xfrm>
              <a:off x="9853719" y="1173961"/>
              <a:ext cx="699821" cy="1070797"/>
            </a:xfrm>
            <a:custGeom>
              <a:avLst/>
              <a:gdLst/>
              <a:ahLst/>
              <a:cxnLst/>
              <a:rect l="l" t="t" r="r" b="b"/>
              <a:pathLst>
                <a:path w="16610" h="25415" extrusionOk="0">
                  <a:moveTo>
                    <a:pt x="889" y="1"/>
                  </a:moveTo>
                  <a:cubicBezTo>
                    <a:pt x="584" y="1"/>
                    <a:pt x="284" y="67"/>
                    <a:pt x="0" y="267"/>
                  </a:cubicBezTo>
                  <a:cubicBezTo>
                    <a:pt x="134" y="901"/>
                    <a:pt x="401" y="1502"/>
                    <a:pt x="734" y="2069"/>
                  </a:cubicBezTo>
                  <a:cubicBezTo>
                    <a:pt x="2702" y="5471"/>
                    <a:pt x="4737" y="8840"/>
                    <a:pt x="6605" y="12309"/>
                  </a:cubicBezTo>
                  <a:cubicBezTo>
                    <a:pt x="8740" y="16246"/>
                    <a:pt x="11008" y="20115"/>
                    <a:pt x="13210" y="24018"/>
                  </a:cubicBezTo>
                  <a:cubicBezTo>
                    <a:pt x="13410" y="24385"/>
                    <a:pt x="13543" y="24685"/>
                    <a:pt x="13443" y="25085"/>
                  </a:cubicBezTo>
                  <a:cubicBezTo>
                    <a:pt x="13498" y="25140"/>
                    <a:pt x="13575" y="25194"/>
                    <a:pt x="13637" y="25194"/>
                  </a:cubicBezTo>
                  <a:cubicBezTo>
                    <a:pt x="13651" y="25194"/>
                    <a:pt x="13665" y="25191"/>
                    <a:pt x="13677" y="25185"/>
                  </a:cubicBezTo>
                  <a:cubicBezTo>
                    <a:pt x="14066" y="25099"/>
                    <a:pt x="14443" y="25043"/>
                    <a:pt x="14812" y="25043"/>
                  </a:cubicBezTo>
                  <a:cubicBezTo>
                    <a:pt x="15298" y="25043"/>
                    <a:pt x="15772" y="25139"/>
                    <a:pt x="16245" y="25385"/>
                  </a:cubicBezTo>
                  <a:cubicBezTo>
                    <a:pt x="16282" y="25398"/>
                    <a:pt x="16345" y="25414"/>
                    <a:pt x="16406" y="25414"/>
                  </a:cubicBezTo>
                  <a:cubicBezTo>
                    <a:pt x="16511" y="25414"/>
                    <a:pt x="16609" y="25364"/>
                    <a:pt x="16546" y="25152"/>
                  </a:cubicBezTo>
                  <a:cubicBezTo>
                    <a:pt x="16345" y="24852"/>
                    <a:pt x="16145" y="24518"/>
                    <a:pt x="15978" y="24218"/>
                  </a:cubicBezTo>
                  <a:cubicBezTo>
                    <a:pt x="14144" y="21016"/>
                    <a:pt x="12309" y="17847"/>
                    <a:pt x="10541" y="14611"/>
                  </a:cubicBezTo>
                  <a:cubicBezTo>
                    <a:pt x="9207" y="12176"/>
                    <a:pt x="7806" y="9774"/>
                    <a:pt x="6472" y="7339"/>
                  </a:cubicBezTo>
                  <a:cubicBezTo>
                    <a:pt x="5204" y="5104"/>
                    <a:pt x="3903" y="2903"/>
                    <a:pt x="2736" y="601"/>
                  </a:cubicBezTo>
                  <a:cubicBezTo>
                    <a:pt x="2514" y="435"/>
                    <a:pt x="2362" y="85"/>
                    <a:pt x="2030" y="85"/>
                  </a:cubicBezTo>
                  <a:cubicBezTo>
                    <a:pt x="1962" y="85"/>
                    <a:pt x="1887" y="100"/>
                    <a:pt x="1802" y="134"/>
                  </a:cubicBezTo>
                  <a:cubicBezTo>
                    <a:pt x="1501" y="67"/>
                    <a:pt x="1193" y="1"/>
                    <a:pt x="88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52"/>
            <p:cNvSpPr/>
            <p:nvPr/>
          </p:nvSpPr>
          <p:spPr>
            <a:xfrm>
              <a:off x="9929600" y="1161322"/>
              <a:ext cx="39394" cy="38256"/>
            </a:xfrm>
            <a:custGeom>
              <a:avLst/>
              <a:gdLst/>
              <a:ahLst/>
              <a:cxnLst/>
              <a:rect l="l" t="t" r="r" b="b"/>
              <a:pathLst>
                <a:path w="935" h="908" extrusionOk="0">
                  <a:moveTo>
                    <a:pt x="801" y="0"/>
                  </a:moveTo>
                  <a:cubicBezTo>
                    <a:pt x="534" y="134"/>
                    <a:pt x="167" y="100"/>
                    <a:pt x="1" y="434"/>
                  </a:cubicBezTo>
                  <a:cubicBezTo>
                    <a:pt x="311" y="527"/>
                    <a:pt x="477" y="908"/>
                    <a:pt x="846" y="908"/>
                  </a:cubicBezTo>
                  <a:cubicBezTo>
                    <a:pt x="875" y="908"/>
                    <a:pt x="904" y="906"/>
                    <a:pt x="935" y="901"/>
                  </a:cubicBezTo>
                  <a:lnTo>
                    <a:pt x="801"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52"/>
            <p:cNvSpPr/>
            <p:nvPr/>
          </p:nvSpPr>
          <p:spPr>
            <a:xfrm>
              <a:off x="9751126" y="1747385"/>
              <a:ext cx="1547400" cy="880190"/>
            </a:xfrm>
            <a:custGeom>
              <a:avLst/>
              <a:gdLst/>
              <a:ahLst/>
              <a:cxnLst/>
              <a:rect l="l" t="t" r="r" b="b"/>
              <a:pathLst>
                <a:path w="36727" h="20891" extrusionOk="0">
                  <a:moveTo>
                    <a:pt x="36126" y="0"/>
                  </a:moveTo>
                  <a:cubicBezTo>
                    <a:pt x="35893" y="167"/>
                    <a:pt x="35659" y="334"/>
                    <a:pt x="35426" y="467"/>
                  </a:cubicBezTo>
                  <a:cubicBezTo>
                    <a:pt x="30522" y="3269"/>
                    <a:pt x="25619" y="6071"/>
                    <a:pt x="20648" y="8807"/>
                  </a:cubicBezTo>
                  <a:cubicBezTo>
                    <a:pt x="19514" y="9440"/>
                    <a:pt x="18914" y="10241"/>
                    <a:pt x="18981" y="11542"/>
                  </a:cubicBezTo>
                  <a:cubicBezTo>
                    <a:pt x="18981" y="11575"/>
                    <a:pt x="18981" y="11609"/>
                    <a:pt x="18947" y="11642"/>
                  </a:cubicBezTo>
                  <a:lnTo>
                    <a:pt x="18880" y="11642"/>
                  </a:lnTo>
                  <a:cubicBezTo>
                    <a:pt x="18371" y="11256"/>
                    <a:pt x="17853" y="11082"/>
                    <a:pt x="17325" y="11082"/>
                  </a:cubicBezTo>
                  <a:cubicBezTo>
                    <a:pt x="16850" y="11082"/>
                    <a:pt x="16368" y="11222"/>
                    <a:pt x="15878" y="11475"/>
                  </a:cubicBezTo>
                  <a:cubicBezTo>
                    <a:pt x="15812" y="11542"/>
                    <a:pt x="15745" y="11609"/>
                    <a:pt x="15645" y="11642"/>
                  </a:cubicBezTo>
                  <a:cubicBezTo>
                    <a:pt x="10708" y="14444"/>
                    <a:pt x="5738" y="17246"/>
                    <a:pt x="768" y="20048"/>
                  </a:cubicBezTo>
                  <a:cubicBezTo>
                    <a:pt x="606" y="20140"/>
                    <a:pt x="444" y="20281"/>
                    <a:pt x="260" y="20281"/>
                  </a:cubicBezTo>
                  <a:cubicBezTo>
                    <a:pt x="179" y="20281"/>
                    <a:pt x="93" y="20253"/>
                    <a:pt x="0" y="20181"/>
                  </a:cubicBezTo>
                  <a:lnTo>
                    <a:pt x="0" y="20181"/>
                  </a:lnTo>
                  <a:cubicBezTo>
                    <a:pt x="159" y="20677"/>
                    <a:pt x="353" y="20890"/>
                    <a:pt x="645" y="20890"/>
                  </a:cubicBezTo>
                  <a:cubicBezTo>
                    <a:pt x="845" y="20890"/>
                    <a:pt x="1090" y="20791"/>
                    <a:pt x="1401" y="20615"/>
                  </a:cubicBezTo>
                  <a:cubicBezTo>
                    <a:pt x="6071" y="17947"/>
                    <a:pt x="10741" y="15345"/>
                    <a:pt x="15445" y="12676"/>
                  </a:cubicBezTo>
                  <a:cubicBezTo>
                    <a:pt x="15867" y="12426"/>
                    <a:pt x="16301" y="12298"/>
                    <a:pt x="16746" y="12298"/>
                  </a:cubicBezTo>
                  <a:cubicBezTo>
                    <a:pt x="17073" y="12298"/>
                    <a:pt x="17407" y="12368"/>
                    <a:pt x="17746" y="12509"/>
                  </a:cubicBezTo>
                  <a:cubicBezTo>
                    <a:pt x="17881" y="12559"/>
                    <a:pt x="18029" y="12582"/>
                    <a:pt x="18185" y="12582"/>
                  </a:cubicBezTo>
                  <a:cubicBezTo>
                    <a:pt x="19073" y="12582"/>
                    <a:pt x="20201" y="11831"/>
                    <a:pt x="20315" y="11008"/>
                  </a:cubicBezTo>
                  <a:cubicBezTo>
                    <a:pt x="20448" y="10174"/>
                    <a:pt x="20882" y="9607"/>
                    <a:pt x="21616" y="9207"/>
                  </a:cubicBezTo>
                  <a:cubicBezTo>
                    <a:pt x="26319" y="6572"/>
                    <a:pt x="31022" y="3870"/>
                    <a:pt x="35726" y="1235"/>
                  </a:cubicBezTo>
                  <a:cubicBezTo>
                    <a:pt x="36293" y="934"/>
                    <a:pt x="36727" y="634"/>
                    <a:pt x="36126" y="0"/>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52"/>
            <p:cNvSpPr/>
            <p:nvPr/>
          </p:nvSpPr>
          <p:spPr>
            <a:xfrm>
              <a:off x="9326684" y="1387152"/>
              <a:ext cx="431521" cy="255197"/>
            </a:xfrm>
            <a:custGeom>
              <a:avLst/>
              <a:gdLst/>
              <a:ahLst/>
              <a:cxnLst/>
              <a:rect l="l" t="t" r="r" b="b"/>
              <a:pathLst>
                <a:path w="10242" h="6057" extrusionOk="0">
                  <a:moveTo>
                    <a:pt x="9377" y="0"/>
                  </a:moveTo>
                  <a:cubicBezTo>
                    <a:pt x="9226" y="0"/>
                    <a:pt x="9094" y="84"/>
                    <a:pt x="8974" y="144"/>
                  </a:cubicBezTo>
                  <a:cubicBezTo>
                    <a:pt x="6138" y="1745"/>
                    <a:pt x="3336" y="3313"/>
                    <a:pt x="534" y="4914"/>
                  </a:cubicBezTo>
                  <a:cubicBezTo>
                    <a:pt x="201" y="5115"/>
                    <a:pt x="0" y="5281"/>
                    <a:pt x="234" y="5715"/>
                  </a:cubicBezTo>
                  <a:cubicBezTo>
                    <a:pt x="367" y="5961"/>
                    <a:pt x="499" y="6057"/>
                    <a:pt x="656" y="6057"/>
                  </a:cubicBezTo>
                  <a:cubicBezTo>
                    <a:pt x="776" y="6057"/>
                    <a:pt x="909" y="6002"/>
                    <a:pt x="1068" y="5915"/>
                  </a:cubicBezTo>
                  <a:cubicBezTo>
                    <a:pt x="3903" y="4314"/>
                    <a:pt x="6739" y="2713"/>
                    <a:pt x="9607" y="1145"/>
                  </a:cubicBezTo>
                  <a:cubicBezTo>
                    <a:pt x="10241" y="778"/>
                    <a:pt x="9908" y="445"/>
                    <a:pt x="9707" y="144"/>
                  </a:cubicBezTo>
                  <a:cubicBezTo>
                    <a:pt x="9587" y="38"/>
                    <a:pt x="9478" y="0"/>
                    <a:pt x="937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52"/>
            <p:cNvSpPr/>
            <p:nvPr/>
          </p:nvSpPr>
          <p:spPr>
            <a:xfrm>
              <a:off x="9758162" y="2067255"/>
              <a:ext cx="572033" cy="327496"/>
            </a:xfrm>
            <a:custGeom>
              <a:avLst/>
              <a:gdLst/>
              <a:ahLst/>
              <a:cxnLst/>
              <a:rect l="l" t="t" r="r" b="b"/>
              <a:pathLst>
                <a:path w="13577" h="7773" extrusionOk="0">
                  <a:moveTo>
                    <a:pt x="13176" y="1"/>
                  </a:moveTo>
                  <a:cubicBezTo>
                    <a:pt x="12903" y="1"/>
                    <a:pt x="12673" y="165"/>
                    <a:pt x="12442" y="281"/>
                  </a:cubicBezTo>
                  <a:cubicBezTo>
                    <a:pt x="8540" y="2482"/>
                    <a:pt x="4603" y="4717"/>
                    <a:pt x="701" y="6919"/>
                  </a:cubicBezTo>
                  <a:cubicBezTo>
                    <a:pt x="500" y="7052"/>
                    <a:pt x="0" y="7119"/>
                    <a:pt x="234" y="7553"/>
                  </a:cubicBezTo>
                  <a:cubicBezTo>
                    <a:pt x="327" y="7715"/>
                    <a:pt x="420" y="7773"/>
                    <a:pt x="511" y="7773"/>
                  </a:cubicBezTo>
                  <a:cubicBezTo>
                    <a:pt x="683" y="7773"/>
                    <a:pt x="849" y="7573"/>
                    <a:pt x="1001" y="7486"/>
                  </a:cubicBezTo>
                  <a:cubicBezTo>
                    <a:pt x="3302" y="6218"/>
                    <a:pt x="5604" y="4917"/>
                    <a:pt x="7906" y="3616"/>
                  </a:cubicBezTo>
                  <a:cubicBezTo>
                    <a:pt x="9574" y="2682"/>
                    <a:pt x="11241" y="1715"/>
                    <a:pt x="12909" y="781"/>
                  </a:cubicBezTo>
                  <a:cubicBezTo>
                    <a:pt x="13210" y="614"/>
                    <a:pt x="13576" y="514"/>
                    <a:pt x="13310" y="14"/>
                  </a:cubicBezTo>
                  <a:cubicBezTo>
                    <a:pt x="13264" y="5"/>
                    <a:pt x="13220" y="1"/>
                    <a:pt x="13176"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52"/>
            <p:cNvSpPr/>
            <p:nvPr/>
          </p:nvSpPr>
          <p:spPr>
            <a:xfrm>
              <a:off x="9721591" y="1990447"/>
              <a:ext cx="566429" cy="327538"/>
            </a:xfrm>
            <a:custGeom>
              <a:avLst/>
              <a:gdLst/>
              <a:ahLst/>
              <a:cxnLst/>
              <a:rect l="l" t="t" r="r" b="b"/>
              <a:pathLst>
                <a:path w="13444" h="7774" extrusionOk="0">
                  <a:moveTo>
                    <a:pt x="12951" y="1"/>
                  </a:moveTo>
                  <a:cubicBezTo>
                    <a:pt x="12789" y="1"/>
                    <a:pt x="12642" y="169"/>
                    <a:pt x="12510" y="236"/>
                  </a:cubicBezTo>
                  <a:cubicBezTo>
                    <a:pt x="9374" y="2004"/>
                    <a:pt x="6205" y="3738"/>
                    <a:pt x="3103" y="5506"/>
                  </a:cubicBezTo>
                  <a:cubicBezTo>
                    <a:pt x="2102" y="6040"/>
                    <a:pt x="1168" y="6607"/>
                    <a:pt x="134" y="7207"/>
                  </a:cubicBezTo>
                  <a:cubicBezTo>
                    <a:pt x="34" y="7307"/>
                    <a:pt x="1" y="7474"/>
                    <a:pt x="134" y="7641"/>
                  </a:cubicBezTo>
                  <a:cubicBezTo>
                    <a:pt x="191" y="7740"/>
                    <a:pt x="260" y="7773"/>
                    <a:pt x="333" y="7773"/>
                  </a:cubicBezTo>
                  <a:cubicBezTo>
                    <a:pt x="432" y="7773"/>
                    <a:pt x="539" y="7713"/>
                    <a:pt x="635" y="7674"/>
                  </a:cubicBezTo>
                  <a:cubicBezTo>
                    <a:pt x="1202" y="7341"/>
                    <a:pt x="1769" y="7041"/>
                    <a:pt x="2336" y="6707"/>
                  </a:cubicBezTo>
                  <a:cubicBezTo>
                    <a:pt x="5838" y="4739"/>
                    <a:pt x="9341" y="2771"/>
                    <a:pt x="12843" y="769"/>
                  </a:cubicBezTo>
                  <a:cubicBezTo>
                    <a:pt x="13043" y="669"/>
                    <a:pt x="13444" y="569"/>
                    <a:pt x="13210" y="169"/>
                  </a:cubicBezTo>
                  <a:cubicBezTo>
                    <a:pt x="13120" y="45"/>
                    <a:pt x="13034" y="1"/>
                    <a:pt x="1295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52"/>
            <p:cNvSpPr/>
            <p:nvPr/>
          </p:nvSpPr>
          <p:spPr>
            <a:xfrm>
              <a:off x="9804508" y="2140860"/>
              <a:ext cx="570643" cy="327201"/>
            </a:xfrm>
            <a:custGeom>
              <a:avLst/>
              <a:gdLst/>
              <a:ahLst/>
              <a:cxnLst/>
              <a:rect l="l" t="t" r="r" b="b"/>
              <a:pathLst>
                <a:path w="13544" h="7766" extrusionOk="0">
                  <a:moveTo>
                    <a:pt x="13017" y="0"/>
                  </a:moveTo>
                  <a:cubicBezTo>
                    <a:pt x="12834" y="0"/>
                    <a:pt x="12688" y="196"/>
                    <a:pt x="12543" y="268"/>
                  </a:cubicBezTo>
                  <a:cubicBezTo>
                    <a:pt x="8607" y="2470"/>
                    <a:pt x="4671" y="4671"/>
                    <a:pt x="768" y="6906"/>
                  </a:cubicBezTo>
                  <a:cubicBezTo>
                    <a:pt x="501" y="7040"/>
                    <a:pt x="1" y="7173"/>
                    <a:pt x="234" y="7607"/>
                  </a:cubicBezTo>
                  <a:cubicBezTo>
                    <a:pt x="308" y="7723"/>
                    <a:pt x="392" y="7765"/>
                    <a:pt x="479" y="7765"/>
                  </a:cubicBezTo>
                  <a:cubicBezTo>
                    <a:pt x="669" y="7765"/>
                    <a:pt x="875" y="7565"/>
                    <a:pt x="1035" y="7473"/>
                  </a:cubicBezTo>
                  <a:cubicBezTo>
                    <a:pt x="3403" y="6139"/>
                    <a:pt x="5772" y="4838"/>
                    <a:pt x="8107" y="3504"/>
                  </a:cubicBezTo>
                  <a:cubicBezTo>
                    <a:pt x="9674" y="2603"/>
                    <a:pt x="11276" y="1736"/>
                    <a:pt x="12810" y="835"/>
                  </a:cubicBezTo>
                  <a:cubicBezTo>
                    <a:pt x="13077" y="702"/>
                    <a:pt x="13544" y="635"/>
                    <a:pt x="13244" y="101"/>
                  </a:cubicBezTo>
                  <a:cubicBezTo>
                    <a:pt x="13161" y="28"/>
                    <a:pt x="13086" y="0"/>
                    <a:pt x="1301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52"/>
            <p:cNvSpPr/>
            <p:nvPr/>
          </p:nvSpPr>
          <p:spPr>
            <a:xfrm>
              <a:off x="9676636" y="1968749"/>
              <a:ext cx="493329" cy="271755"/>
            </a:xfrm>
            <a:custGeom>
              <a:avLst/>
              <a:gdLst/>
              <a:ahLst/>
              <a:cxnLst/>
              <a:rect l="l" t="t" r="r" b="b"/>
              <a:pathLst>
                <a:path w="11709" h="6450" extrusionOk="0">
                  <a:moveTo>
                    <a:pt x="10968" y="1"/>
                  </a:moveTo>
                  <a:cubicBezTo>
                    <a:pt x="10835" y="1"/>
                    <a:pt x="10703" y="15"/>
                    <a:pt x="10575" y="50"/>
                  </a:cubicBezTo>
                  <a:cubicBezTo>
                    <a:pt x="7272" y="1918"/>
                    <a:pt x="3970" y="3786"/>
                    <a:pt x="668" y="5654"/>
                  </a:cubicBezTo>
                  <a:cubicBezTo>
                    <a:pt x="434" y="5788"/>
                    <a:pt x="0" y="5888"/>
                    <a:pt x="234" y="6288"/>
                  </a:cubicBezTo>
                  <a:cubicBezTo>
                    <a:pt x="293" y="6406"/>
                    <a:pt x="373" y="6449"/>
                    <a:pt x="461" y="6449"/>
                  </a:cubicBezTo>
                  <a:cubicBezTo>
                    <a:pt x="621" y="6449"/>
                    <a:pt x="805" y="6307"/>
                    <a:pt x="934" y="6221"/>
                  </a:cubicBezTo>
                  <a:cubicBezTo>
                    <a:pt x="4537" y="4186"/>
                    <a:pt x="8140" y="2152"/>
                    <a:pt x="11709" y="117"/>
                  </a:cubicBezTo>
                  <a:cubicBezTo>
                    <a:pt x="11470" y="52"/>
                    <a:pt x="11217" y="1"/>
                    <a:pt x="1096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52"/>
            <p:cNvSpPr/>
            <p:nvPr/>
          </p:nvSpPr>
          <p:spPr>
            <a:xfrm>
              <a:off x="9631639" y="1907615"/>
              <a:ext cx="438557" cy="259831"/>
            </a:xfrm>
            <a:custGeom>
              <a:avLst/>
              <a:gdLst/>
              <a:ahLst/>
              <a:cxnLst/>
              <a:rect l="l" t="t" r="r" b="b"/>
              <a:pathLst>
                <a:path w="10409" h="6167" extrusionOk="0">
                  <a:moveTo>
                    <a:pt x="10041" y="0"/>
                  </a:moveTo>
                  <a:cubicBezTo>
                    <a:pt x="8107" y="1101"/>
                    <a:pt x="6205" y="2202"/>
                    <a:pt x="4304" y="3302"/>
                  </a:cubicBezTo>
                  <a:cubicBezTo>
                    <a:pt x="3036" y="4003"/>
                    <a:pt x="1769" y="4737"/>
                    <a:pt x="501" y="5437"/>
                  </a:cubicBezTo>
                  <a:cubicBezTo>
                    <a:pt x="268" y="5571"/>
                    <a:pt x="1" y="5671"/>
                    <a:pt x="201" y="6004"/>
                  </a:cubicBezTo>
                  <a:cubicBezTo>
                    <a:pt x="273" y="6125"/>
                    <a:pt x="346" y="6167"/>
                    <a:pt x="419" y="6167"/>
                  </a:cubicBezTo>
                  <a:cubicBezTo>
                    <a:pt x="550" y="6167"/>
                    <a:pt x="686" y="6035"/>
                    <a:pt x="835" y="5971"/>
                  </a:cubicBezTo>
                  <a:cubicBezTo>
                    <a:pt x="1068" y="5838"/>
                    <a:pt x="1302" y="5704"/>
                    <a:pt x="1569" y="5571"/>
                  </a:cubicBezTo>
                  <a:lnTo>
                    <a:pt x="10408" y="634"/>
                  </a:lnTo>
                  <a:cubicBezTo>
                    <a:pt x="10275" y="434"/>
                    <a:pt x="10142" y="234"/>
                    <a:pt x="10041"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52"/>
            <p:cNvSpPr/>
            <p:nvPr/>
          </p:nvSpPr>
          <p:spPr>
            <a:xfrm>
              <a:off x="9418027" y="1532341"/>
              <a:ext cx="437125" cy="258651"/>
            </a:xfrm>
            <a:custGeom>
              <a:avLst/>
              <a:gdLst/>
              <a:ahLst/>
              <a:cxnLst/>
              <a:rect l="l" t="t" r="r" b="b"/>
              <a:pathLst>
                <a:path w="10375" h="6139" extrusionOk="0">
                  <a:moveTo>
                    <a:pt x="10075" y="1"/>
                  </a:moveTo>
                  <a:cubicBezTo>
                    <a:pt x="6906" y="1769"/>
                    <a:pt x="3737" y="3570"/>
                    <a:pt x="601" y="5338"/>
                  </a:cubicBezTo>
                  <a:cubicBezTo>
                    <a:pt x="368" y="5471"/>
                    <a:pt x="1" y="5571"/>
                    <a:pt x="234" y="5938"/>
                  </a:cubicBezTo>
                  <a:cubicBezTo>
                    <a:pt x="321" y="6087"/>
                    <a:pt x="407" y="6139"/>
                    <a:pt x="494" y="6139"/>
                  </a:cubicBezTo>
                  <a:cubicBezTo>
                    <a:pt x="641" y="6139"/>
                    <a:pt x="788" y="5989"/>
                    <a:pt x="935" y="5905"/>
                  </a:cubicBezTo>
                  <a:cubicBezTo>
                    <a:pt x="4070" y="4104"/>
                    <a:pt x="7239" y="2336"/>
                    <a:pt x="10375" y="534"/>
                  </a:cubicBezTo>
                  <a:cubicBezTo>
                    <a:pt x="10275" y="368"/>
                    <a:pt x="10175" y="167"/>
                    <a:pt x="10075"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52"/>
            <p:cNvSpPr/>
            <p:nvPr/>
          </p:nvSpPr>
          <p:spPr>
            <a:xfrm>
              <a:off x="9547331" y="1758634"/>
              <a:ext cx="437125" cy="255997"/>
            </a:xfrm>
            <a:custGeom>
              <a:avLst/>
              <a:gdLst/>
              <a:ahLst/>
              <a:cxnLst/>
              <a:rect l="l" t="t" r="r" b="b"/>
              <a:pathLst>
                <a:path w="10375" h="6076" extrusionOk="0">
                  <a:moveTo>
                    <a:pt x="10041" y="0"/>
                  </a:moveTo>
                  <a:cubicBezTo>
                    <a:pt x="6905" y="1768"/>
                    <a:pt x="3770" y="3536"/>
                    <a:pt x="634" y="5304"/>
                  </a:cubicBezTo>
                  <a:cubicBezTo>
                    <a:pt x="401" y="5437"/>
                    <a:pt x="1" y="5538"/>
                    <a:pt x="234" y="5904"/>
                  </a:cubicBezTo>
                  <a:cubicBezTo>
                    <a:pt x="310" y="6031"/>
                    <a:pt x="400" y="6076"/>
                    <a:pt x="495" y="6076"/>
                  </a:cubicBezTo>
                  <a:cubicBezTo>
                    <a:pt x="652" y="6076"/>
                    <a:pt x="823" y="5954"/>
                    <a:pt x="968" y="5871"/>
                  </a:cubicBezTo>
                  <a:cubicBezTo>
                    <a:pt x="4103" y="4070"/>
                    <a:pt x="7239" y="2335"/>
                    <a:pt x="10375" y="567"/>
                  </a:cubicBezTo>
                  <a:lnTo>
                    <a:pt x="10041"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52"/>
            <p:cNvSpPr/>
            <p:nvPr/>
          </p:nvSpPr>
          <p:spPr>
            <a:xfrm>
              <a:off x="9460201" y="1606831"/>
              <a:ext cx="437125" cy="258314"/>
            </a:xfrm>
            <a:custGeom>
              <a:avLst/>
              <a:gdLst/>
              <a:ahLst/>
              <a:cxnLst/>
              <a:rect l="l" t="t" r="r" b="b"/>
              <a:pathLst>
                <a:path w="10375" h="6131" extrusionOk="0">
                  <a:moveTo>
                    <a:pt x="10041" y="1"/>
                  </a:moveTo>
                  <a:cubicBezTo>
                    <a:pt x="8807" y="701"/>
                    <a:pt x="7572" y="1402"/>
                    <a:pt x="6338" y="2102"/>
                  </a:cubicBezTo>
                  <a:cubicBezTo>
                    <a:pt x="4437" y="3170"/>
                    <a:pt x="2502" y="4270"/>
                    <a:pt x="601" y="5338"/>
                  </a:cubicBezTo>
                  <a:cubicBezTo>
                    <a:pt x="401" y="5471"/>
                    <a:pt x="0" y="5571"/>
                    <a:pt x="234" y="5938"/>
                  </a:cubicBezTo>
                  <a:cubicBezTo>
                    <a:pt x="317" y="6081"/>
                    <a:pt x="400" y="6130"/>
                    <a:pt x="484" y="6130"/>
                  </a:cubicBezTo>
                  <a:cubicBezTo>
                    <a:pt x="634" y="6130"/>
                    <a:pt x="784" y="5969"/>
                    <a:pt x="934" y="5905"/>
                  </a:cubicBezTo>
                  <a:cubicBezTo>
                    <a:pt x="1535" y="5571"/>
                    <a:pt x="2169" y="5238"/>
                    <a:pt x="2802" y="4871"/>
                  </a:cubicBezTo>
                  <a:cubicBezTo>
                    <a:pt x="5304" y="3436"/>
                    <a:pt x="7839" y="1969"/>
                    <a:pt x="10374" y="534"/>
                  </a:cubicBezTo>
                  <a:cubicBezTo>
                    <a:pt x="10241" y="334"/>
                    <a:pt x="10141" y="167"/>
                    <a:pt x="10041"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52"/>
            <p:cNvSpPr/>
            <p:nvPr/>
          </p:nvSpPr>
          <p:spPr>
            <a:xfrm>
              <a:off x="9506589" y="1681321"/>
              <a:ext cx="435692" cy="257219"/>
            </a:xfrm>
            <a:custGeom>
              <a:avLst/>
              <a:gdLst/>
              <a:ahLst/>
              <a:cxnLst/>
              <a:rect l="l" t="t" r="r" b="b"/>
              <a:pathLst>
                <a:path w="10341" h="6105" extrusionOk="0">
                  <a:moveTo>
                    <a:pt x="9941" y="1"/>
                  </a:moveTo>
                  <a:cubicBezTo>
                    <a:pt x="9807" y="67"/>
                    <a:pt x="9707" y="167"/>
                    <a:pt x="9574" y="234"/>
                  </a:cubicBezTo>
                  <a:cubicBezTo>
                    <a:pt x="6605" y="1935"/>
                    <a:pt x="3636" y="3603"/>
                    <a:pt x="701" y="5304"/>
                  </a:cubicBezTo>
                  <a:cubicBezTo>
                    <a:pt x="434" y="5438"/>
                    <a:pt x="0" y="5571"/>
                    <a:pt x="234" y="5938"/>
                  </a:cubicBezTo>
                  <a:cubicBezTo>
                    <a:pt x="312" y="6060"/>
                    <a:pt x="397" y="6105"/>
                    <a:pt x="486" y="6105"/>
                  </a:cubicBezTo>
                  <a:cubicBezTo>
                    <a:pt x="664" y="6105"/>
                    <a:pt x="856" y="5927"/>
                    <a:pt x="1034" y="5838"/>
                  </a:cubicBezTo>
                  <a:cubicBezTo>
                    <a:pt x="4136" y="4103"/>
                    <a:pt x="7239" y="2369"/>
                    <a:pt x="10341" y="634"/>
                  </a:cubicBezTo>
                  <a:lnTo>
                    <a:pt x="9941"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52"/>
            <p:cNvSpPr/>
            <p:nvPr/>
          </p:nvSpPr>
          <p:spPr>
            <a:xfrm>
              <a:off x="9588074" y="1833124"/>
              <a:ext cx="437125" cy="259915"/>
            </a:xfrm>
            <a:custGeom>
              <a:avLst/>
              <a:gdLst/>
              <a:ahLst/>
              <a:cxnLst/>
              <a:rect l="l" t="t" r="r" b="b"/>
              <a:pathLst>
                <a:path w="10375" h="6169" extrusionOk="0">
                  <a:moveTo>
                    <a:pt x="10075" y="0"/>
                  </a:moveTo>
                  <a:cubicBezTo>
                    <a:pt x="9574" y="300"/>
                    <a:pt x="9107" y="567"/>
                    <a:pt x="8607" y="834"/>
                  </a:cubicBezTo>
                  <a:cubicBezTo>
                    <a:pt x="5972" y="2335"/>
                    <a:pt x="3337" y="3836"/>
                    <a:pt x="701" y="5337"/>
                  </a:cubicBezTo>
                  <a:cubicBezTo>
                    <a:pt x="468" y="5471"/>
                    <a:pt x="1" y="5537"/>
                    <a:pt x="234" y="5971"/>
                  </a:cubicBezTo>
                  <a:cubicBezTo>
                    <a:pt x="314" y="6117"/>
                    <a:pt x="399" y="6168"/>
                    <a:pt x="485" y="6168"/>
                  </a:cubicBezTo>
                  <a:cubicBezTo>
                    <a:pt x="615" y="6168"/>
                    <a:pt x="748" y="6051"/>
                    <a:pt x="868" y="5971"/>
                  </a:cubicBezTo>
                  <a:lnTo>
                    <a:pt x="10375" y="567"/>
                  </a:lnTo>
                  <a:lnTo>
                    <a:pt x="10075" y="0"/>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52"/>
            <p:cNvSpPr/>
            <p:nvPr/>
          </p:nvSpPr>
          <p:spPr>
            <a:xfrm>
              <a:off x="9375852" y="1471754"/>
              <a:ext cx="413236" cy="244621"/>
            </a:xfrm>
            <a:custGeom>
              <a:avLst/>
              <a:gdLst/>
              <a:ahLst/>
              <a:cxnLst/>
              <a:rect l="l" t="t" r="r" b="b"/>
              <a:pathLst>
                <a:path w="9808" h="5806" extrusionOk="0">
                  <a:moveTo>
                    <a:pt x="9392" y="0"/>
                  </a:moveTo>
                  <a:cubicBezTo>
                    <a:pt x="9206" y="0"/>
                    <a:pt x="9010" y="237"/>
                    <a:pt x="8874" y="305"/>
                  </a:cubicBezTo>
                  <a:cubicBezTo>
                    <a:pt x="6339" y="1739"/>
                    <a:pt x="3804" y="3140"/>
                    <a:pt x="1269" y="4574"/>
                  </a:cubicBezTo>
                  <a:cubicBezTo>
                    <a:pt x="902" y="4774"/>
                    <a:pt x="568" y="5008"/>
                    <a:pt x="234" y="5208"/>
                  </a:cubicBezTo>
                  <a:cubicBezTo>
                    <a:pt x="1" y="5341"/>
                    <a:pt x="68" y="5508"/>
                    <a:pt x="201" y="5675"/>
                  </a:cubicBezTo>
                  <a:cubicBezTo>
                    <a:pt x="275" y="5770"/>
                    <a:pt x="346" y="5805"/>
                    <a:pt x="414" y="5805"/>
                  </a:cubicBezTo>
                  <a:cubicBezTo>
                    <a:pt x="562" y="5805"/>
                    <a:pt x="698" y="5643"/>
                    <a:pt x="835" y="5575"/>
                  </a:cubicBezTo>
                  <a:cubicBezTo>
                    <a:pt x="3604" y="4007"/>
                    <a:pt x="6406" y="2439"/>
                    <a:pt x="9174" y="905"/>
                  </a:cubicBezTo>
                  <a:cubicBezTo>
                    <a:pt x="9441" y="738"/>
                    <a:pt x="9808" y="571"/>
                    <a:pt x="9641" y="204"/>
                  </a:cubicBezTo>
                  <a:cubicBezTo>
                    <a:pt x="9566" y="54"/>
                    <a:pt x="9480" y="0"/>
                    <a:pt x="9392"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52"/>
            <p:cNvSpPr/>
            <p:nvPr/>
          </p:nvSpPr>
          <p:spPr>
            <a:xfrm>
              <a:off x="9699135" y="1217526"/>
              <a:ext cx="520041" cy="765295"/>
            </a:xfrm>
            <a:custGeom>
              <a:avLst/>
              <a:gdLst/>
              <a:ahLst/>
              <a:cxnLst/>
              <a:rect l="l" t="t" r="r" b="b"/>
              <a:pathLst>
                <a:path w="12343" h="18164" extrusionOk="0">
                  <a:moveTo>
                    <a:pt x="2268" y="1"/>
                  </a:moveTo>
                  <a:cubicBezTo>
                    <a:pt x="1468" y="368"/>
                    <a:pt x="701" y="768"/>
                    <a:pt x="0" y="1302"/>
                  </a:cubicBezTo>
                  <a:cubicBezTo>
                    <a:pt x="1668" y="4737"/>
                    <a:pt x="3536" y="8307"/>
                    <a:pt x="5704" y="12009"/>
                  </a:cubicBezTo>
                  <a:cubicBezTo>
                    <a:pt x="6772" y="13777"/>
                    <a:pt x="7806" y="15512"/>
                    <a:pt x="8873" y="17146"/>
                  </a:cubicBezTo>
                  <a:cubicBezTo>
                    <a:pt x="9040" y="17346"/>
                    <a:pt x="9574" y="17947"/>
                    <a:pt x="10541" y="18114"/>
                  </a:cubicBezTo>
                  <a:cubicBezTo>
                    <a:pt x="10730" y="18149"/>
                    <a:pt x="10911" y="18163"/>
                    <a:pt x="11079" y="18163"/>
                  </a:cubicBezTo>
                  <a:cubicBezTo>
                    <a:pt x="11714" y="18163"/>
                    <a:pt x="12184" y="17959"/>
                    <a:pt x="12342" y="17880"/>
                  </a:cubicBezTo>
                  <a:cubicBezTo>
                    <a:pt x="8973" y="11909"/>
                    <a:pt x="5604" y="5972"/>
                    <a:pt x="2268"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49"/>
          <p:cNvSpPr txBox="1">
            <a:spLocks noGrp="1"/>
          </p:cNvSpPr>
          <p:nvPr>
            <p:ph type="title" idx="2"/>
          </p:nvPr>
        </p:nvSpPr>
        <p:spPr>
          <a:xfrm>
            <a:off x="714125" y="546825"/>
            <a:ext cx="7715700" cy="365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dirty="0" smtClean="0"/>
              <a:t>PROGAME ȘCOLARE-LICEU</a:t>
            </a:r>
            <a:endParaRPr dirty="0"/>
          </a:p>
        </p:txBody>
      </p:sp>
      <p:sp>
        <p:nvSpPr>
          <p:cNvPr id="661" name="Google Shape;661;p49"/>
          <p:cNvSpPr txBox="1">
            <a:spLocks noGrp="1"/>
          </p:cNvSpPr>
          <p:nvPr>
            <p:ph type="subTitle" idx="1"/>
          </p:nvPr>
        </p:nvSpPr>
        <p:spPr>
          <a:xfrm>
            <a:off x="304116" y="1998323"/>
            <a:ext cx="4536929" cy="2895002"/>
          </a:xfrm>
          <a:prstGeom prst="rect">
            <a:avLst/>
          </a:prstGeom>
        </p:spPr>
        <p:txBody>
          <a:bodyPr spcFirstLastPara="1" wrap="square" lIns="91425" tIns="91425" rIns="91425" bIns="91425" anchor="ctr" anchorCtr="0">
            <a:noAutofit/>
          </a:bodyPr>
          <a:lstStyle/>
          <a:p>
            <a:r>
              <a:rPr lang="ro-RO" sz="1800" dirty="0">
                <a:latin typeface="Arial Narrow" panose="020B0606020202030204" pitchFamily="34" charset="0"/>
              </a:rPr>
              <a:t>Pentru disciplinele </a:t>
            </a:r>
            <a:r>
              <a:rPr lang="ro-RO" sz="1800" b="1" dirty="0">
                <a:latin typeface="Arial Narrow" panose="020B0606020202030204" pitchFamily="34" charset="0"/>
              </a:rPr>
              <a:t>ISTORIE ȘI SOCIO-UMANE</a:t>
            </a:r>
            <a:r>
              <a:rPr lang="ro-RO" sz="1800" dirty="0">
                <a:latin typeface="Arial Narrow" panose="020B0606020202030204" pitchFamily="34" charset="0"/>
              </a:rPr>
              <a:t>, programele </a:t>
            </a:r>
            <a:r>
              <a:rPr lang="ro-RO" sz="1800" dirty="0" smtClean="0">
                <a:latin typeface="Arial Narrow" panose="020B0606020202030204" pitchFamily="34" charset="0"/>
              </a:rPr>
              <a:t>pot </a:t>
            </a:r>
            <a:r>
              <a:rPr lang="ro-RO" sz="1800" dirty="0">
                <a:latin typeface="Arial Narrow" panose="020B0606020202030204" pitchFamily="34" charset="0"/>
              </a:rPr>
              <a:t>fi accesate la adresa</a:t>
            </a:r>
            <a:r>
              <a:rPr lang="ro-RO" dirty="0"/>
              <a:t> </a:t>
            </a:r>
            <a:r>
              <a:rPr lang="ro-RO" dirty="0" smtClean="0">
                <a:hlinkClick r:id="rId3"/>
              </a:rPr>
              <a:t>http</a:t>
            </a:r>
            <a:r>
              <a:rPr lang="ro-RO" dirty="0">
                <a:hlinkClick r:id="rId3"/>
              </a:rPr>
              <a:t>://www.socio-umane.ro/page.php?6</a:t>
            </a:r>
            <a:endParaRPr lang="ro-RO" dirty="0"/>
          </a:p>
          <a:p>
            <a:pPr marL="0" indent="0"/>
            <a:r>
              <a:rPr lang="ro-RO" dirty="0">
                <a:hlinkClick r:id="rId4"/>
              </a:rPr>
              <a:t>    https://programe.ise.ro</a:t>
            </a:r>
            <a:r>
              <a:rPr lang="ro-RO" dirty="0" smtClean="0">
                <a:hlinkClick r:id="rId4"/>
              </a:rPr>
              <a:t>/</a:t>
            </a:r>
            <a:endParaRPr lang="ro-RO" dirty="0" smtClean="0"/>
          </a:p>
          <a:p>
            <a:pPr algn="ctr"/>
            <a:r>
              <a:rPr lang="en-US" b="1" dirty="0">
                <a:solidFill>
                  <a:srgbClr val="C00000"/>
                </a:solidFill>
                <a:latin typeface="Roboto" panose="020B0604020202020204" charset="0"/>
                <a:ea typeface="Roboto" panose="020B0604020202020204" charset="0"/>
                <a:cs typeface="Times New Roman" panose="02020603050405020304" pitchFamily="18" charset="0"/>
              </a:rPr>
              <a:t>NOUT</a:t>
            </a:r>
            <a:r>
              <a:rPr lang="ro-RO" b="1" dirty="0">
                <a:solidFill>
                  <a:srgbClr val="C00000"/>
                </a:solidFill>
                <a:latin typeface="Roboto" panose="020B0604020202020204" charset="0"/>
                <a:ea typeface="Roboto" panose="020B0604020202020204" charset="0"/>
                <a:cs typeface="Times New Roman" panose="02020603050405020304" pitchFamily="18" charset="0"/>
              </a:rPr>
              <a:t>ĂȚI</a:t>
            </a:r>
            <a:endParaRPr lang="en-US" b="1" dirty="0">
              <a:solidFill>
                <a:srgbClr val="C00000"/>
              </a:solidFill>
              <a:latin typeface="Roboto" panose="020B0604020202020204" charset="0"/>
              <a:ea typeface="Roboto" panose="020B0604020202020204" charset="0"/>
              <a:cs typeface="Times New Roman" panose="02020603050405020304" pitchFamily="18" charset="0"/>
            </a:endParaRPr>
          </a:p>
          <a:p>
            <a:pPr algn="ctr"/>
            <a:r>
              <a:rPr lang="en-US" b="1" dirty="0" err="1">
                <a:latin typeface="Roboto" panose="020B0604020202020204" charset="0"/>
                <a:ea typeface="Roboto" panose="020B0604020202020204" charset="0"/>
                <a:cs typeface="Times New Roman" panose="02020603050405020304" pitchFamily="18" charset="0"/>
              </a:rPr>
              <a:t>Programa</a:t>
            </a:r>
            <a:r>
              <a:rPr lang="en-US" b="1" dirty="0">
                <a:latin typeface="Roboto" panose="020B0604020202020204" charset="0"/>
                <a:ea typeface="Roboto" panose="020B0604020202020204" charset="0"/>
                <a:cs typeface="Times New Roman" panose="02020603050405020304" pitchFamily="18" charset="0"/>
              </a:rPr>
              <a:t> </a:t>
            </a:r>
            <a:r>
              <a:rPr lang="ro-RO" altLang="en-US" b="1" dirty="0">
                <a:latin typeface="Roboto" panose="020B0604020202020204" charset="0"/>
                <a:ea typeface="Roboto" panose="020B0604020202020204" charset="0"/>
                <a:cs typeface="Times New Roman" panose="02020603050405020304" pitchFamily="18" charset="0"/>
              </a:rPr>
              <a:t>ș</a:t>
            </a:r>
            <a:r>
              <a:rPr lang="en-US" b="1" dirty="0" err="1">
                <a:latin typeface="Roboto" panose="020B0604020202020204" charset="0"/>
                <a:ea typeface="Roboto" panose="020B0604020202020204" charset="0"/>
                <a:cs typeface="Times New Roman" panose="02020603050405020304" pitchFamily="18" charset="0"/>
              </a:rPr>
              <a:t>colar</a:t>
            </a:r>
            <a:r>
              <a:rPr lang="ro-RO" altLang="en-US" b="1" dirty="0">
                <a:latin typeface="Roboto" panose="020B0604020202020204" charset="0"/>
                <a:ea typeface="Roboto" panose="020B0604020202020204" charset="0"/>
                <a:cs typeface="Times New Roman" panose="02020603050405020304" pitchFamily="18" charset="0"/>
              </a:rPr>
              <a:t>ă</a:t>
            </a:r>
            <a:r>
              <a:rPr lang="en-US" b="1" dirty="0">
                <a:latin typeface="Roboto" panose="020B0604020202020204" charset="0"/>
                <a:ea typeface="Roboto" panose="020B0604020202020204" charset="0"/>
                <a:cs typeface="Times New Roman" panose="02020603050405020304" pitchFamily="18" charset="0"/>
              </a:rPr>
              <a:t>: </a:t>
            </a:r>
            <a:r>
              <a:rPr lang="en-US" b="1" dirty="0" err="1">
                <a:latin typeface="Roboto" panose="020B0604020202020204" charset="0"/>
                <a:ea typeface="Roboto" panose="020B0604020202020204" charset="0"/>
                <a:cs typeface="Times New Roman" panose="02020603050405020304" pitchFamily="18" charset="0"/>
              </a:rPr>
              <a:t>Istoria</a:t>
            </a:r>
            <a:r>
              <a:rPr lang="en-US" b="1" dirty="0">
                <a:latin typeface="Roboto" panose="020B0604020202020204" charset="0"/>
                <a:ea typeface="Roboto" panose="020B0604020202020204" charset="0"/>
                <a:cs typeface="Times New Roman" panose="02020603050405020304" pitchFamily="18" charset="0"/>
              </a:rPr>
              <a:t> </a:t>
            </a:r>
            <a:r>
              <a:rPr lang="en-US" b="1" dirty="0" err="1">
                <a:latin typeface="Roboto" panose="020B0604020202020204" charset="0"/>
                <a:ea typeface="Roboto" panose="020B0604020202020204" charset="0"/>
                <a:cs typeface="Times New Roman" panose="02020603050405020304" pitchFamily="18" charset="0"/>
              </a:rPr>
              <a:t>evreilor</a:t>
            </a:r>
            <a:r>
              <a:rPr lang="en-US" b="1" dirty="0">
                <a:latin typeface="Roboto" panose="020B0604020202020204" charset="0"/>
                <a:ea typeface="Roboto" panose="020B0604020202020204" charset="0"/>
                <a:cs typeface="Times New Roman" panose="02020603050405020304" pitchFamily="18" charset="0"/>
              </a:rPr>
              <a:t>.</a:t>
            </a:r>
            <a:r>
              <a:rPr lang="ro-RO" altLang="en-US" b="1" dirty="0">
                <a:latin typeface="Roboto" panose="020B0604020202020204" charset="0"/>
                <a:ea typeface="Roboto" panose="020B0604020202020204" charset="0"/>
                <a:cs typeface="Times New Roman" panose="02020603050405020304" pitchFamily="18" charset="0"/>
              </a:rPr>
              <a:t> </a:t>
            </a:r>
            <a:r>
              <a:rPr lang="en-US" b="1" dirty="0" err="1">
                <a:latin typeface="Roboto" panose="020B0604020202020204" charset="0"/>
                <a:ea typeface="Roboto" panose="020B0604020202020204" charset="0"/>
                <a:cs typeface="Times New Roman" panose="02020603050405020304" pitchFamily="18" charset="0"/>
              </a:rPr>
              <a:t>Holocaustul</a:t>
            </a:r>
            <a:r>
              <a:rPr lang="en-US" b="1" dirty="0">
                <a:latin typeface="Roboto" panose="020B0604020202020204" charset="0"/>
                <a:ea typeface="Roboto" panose="020B0604020202020204" charset="0"/>
                <a:cs typeface="Times New Roman" panose="02020603050405020304" pitchFamily="18" charset="0"/>
              </a:rPr>
              <a:t>, </a:t>
            </a:r>
            <a:r>
              <a:rPr lang="en-US" b="1" dirty="0" err="1">
                <a:latin typeface="Roboto" panose="020B0604020202020204" charset="0"/>
                <a:ea typeface="Roboto" panose="020B0604020202020204" charset="0"/>
                <a:cs typeface="Times New Roman" panose="02020603050405020304" pitchFamily="18" charset="0"/>
              </a:rPr>
              <a:t>clasa</a:t>
            </a:r>
            <a:r>
              <a:rPr lang="en-US" b="1" dirty="0">
                <a:latin typeface="Roboto" panose="020B0604020202020204" charset="0"/>
                <a:ea typeface="Roboto" panose="020B0604020202020204" charset="0"/>
                <a:cs typeface="Times New Roman" panose="02020603050405020304" pitchFamily="18" charset="0"/>
              </a:rPr>
              <a:t> a XI-a/a XII-a, </a:t>
            </a:r>
            <a:r>
              <a:rPr lang="ro-RO" altLang="en-US" b="1" dirty="0">
                <a:latin typeface="Roboto" panose="020B0604020202020204" charset="0"/>
                <a:ea typeface="Roboto" panose="020B0604020202020204" charset="0"/>
                <a:cs typeface="Times New Roman" panose="02020603050405020304" pitchFamily="18" charset="0"/>
              </a:rPr>
              <a:t>î</a:t>
            </a:r>
            <a:r>
              <a:rPr lang="en-US" b="1" dirty="0" err="1">
                <a:latin typeface="Roboto" panose="020B0604020202020204" charset="0"/>
                <a:ea typeface="Roboto" panose="020B0604020202020204" charset="0"/>
                <a:cs typeface="Times New Roman" panose="02020603050405020304" pitchFamily="18" charset="0"/>
              </a:rPr>
              <a:t>nv</a:t>
            </a:r>
            <a:r>
              <a:rPr lang="ro-RO" altLang="en-US" b="1" dirty="0" err="1">
                <a:latin typeface="Roboto" panose="020B0604020202020204" charset="0"/>
                <a:ea typeface="Roboto" panose="020B0604020202020204" charset="0"/>
                <a:cs typeface="Times New Roman" panose="02020603050405020304" pitchFamily="18" charset="0"/>
              </a:rPr>
              <a:t>ăță</a:t>
            </a:r>
            <a:r>
              <a:rPr lang="en-US" b="1" dirty="0">
                <a:latin typeface="Roboto" panose="020B0604020202020204" charset="0"/>
                <a:ea typeface="Roboto" panose="020B0604020202020204" charset="0"/>
                <a:cs typeface="Times New Roman" panose="02020603050405020304" pitchFamily="18" charset="0"/>
              </a:rPr>
              <a:t>m</a:t>
            </a:r>
            <a:r>
              <a:rPr lang="ro-RO" altLang="en-US" b="1" dirty="0">
                <a:latin typeface="Roboto" panose="020B0604020202020204" charset="0"/>
                <a:ea typeface="Roboto" panose="020B0604020202020204" charset="0"/>
                <a:cs typeface="Times New Roman" panose="02020603050405020304" pitchFamily="18" charset="0"/>
              </a:rPr>
              <a:t>â</a:t>
            </a:r>
            <a:r>
              <a:rPr lang="en-US" b="1" dirty="0" err="1">
                <a:latin typeface="Roboto" panose="020B0604020202020204" charset="0"/>
                <a:ea typeface="Roboto" panose="020B0604020202020204" charset="0"/>
                <a:cs typeface="Times New Roman" panose="02020603050405020304" pitchFamily="18" charset="0"/>
              </a:rPr>
              <a:t>nt</a:t>
            </a:r>
            <a:r>
              <a:rPr lang="en-US" b="1" dirty="0">
                <a:latin typeface="Roboto" panose="020B0604020202020204" charset="0"/>
                <a:ea typeface="Roboto" panose="020B0604020202020204" charset="0"/>
                <a:cs typeface="Times New Roman" panose="02020603050405020304" pitchFamily="18" charset="0"/>
              </a:rPr>
              <a:t> </a:t>
            </a:r>
            <a:r>
              <a:rPr lang="en-US" b="1" dirty="0" err="1">
                <a:latin typeface="Roboto" panose="020B0604020202020204" charset="0"/>
                <a:ea typeface="Roboto" panose="020B0604020202020204" charset="0"/>
                <a:cs typeface="Times New Roman" panose="02020603050405020304" pitchFamily="18" charset="0"/>
              </a:rPr>
              <a:t>liceal</a:t>
            </a:r>
            <a:r>
              <a:rPr lang="en-US" b="1" dirty="0">
                <a:latin typeface="Roboto" panose="020B0604020202020204" charset="0"/>
                <a:ea typeface="Roboto" panose="020B0604020202020204" charset="0"/>
                <a:cs typeface="Times New Roman" panose="02020603050405020304" pitchFamily="18" charset="0"/>
              </a:rPr>
              <a:t> </a:t>
            </a:r>
            <a:r>
              <a:rPr lang="ro-RO" altLang="en-US" b="1" dirty="0">
                <a:latin typeface="Roboto" panose="020B0604020202020204" charset="0"/>
                <a:ea typeface="Roboto" panose="020B0604020202020204" charset="0"/>
                <a:cs typeface="Times New Roman" panose="02020603050405020304" pitchFamily="18" charset="0"/>
              </a:rPr>
              <a:t>ș</a:t>
            </a:r>
            <a:r>
              <a:rPr lang="en-US" b="1" dirty="0" err="1">
                <a:latin typeface="Roboto" panose="020B0604020202020204" charset="0"/>
                <a:ea typeface="Roboto" panose="020B0604020202020204" charset="0"/>
                <a:cs typeface="Times New Roman" panose="02020603050405020304" pitchFamily="18" charset="0"/>
              </a:rPr>
              <a:t>i</a:t>
            </a:r>
            <a:r>
              <a:rPr lang="en-US" b="1" dirty="0">
                <a:latin typeface="Roboto" panose="020B0604020202020204" charset="0"/>
                <a:ea typeface="Roboto" panose="020B0604020202020204" charset="0"/>
                <a:cs typeface="Times New Roman" panose="02020603050405020304" pitchFamily="18" charset="0"/>
              </a:rPr>
              <a:t> </a:t>
            </a:r>
            <a:r>
              <a:rPr lang="en-US" b="1" dirty="0" err="1">
                <a:latin typeface="Roboto" panose="020B0604020202020204" charset="0"/>
                <a:ea typeface="Roboto" panose="020B0604020202020204" charset="0"/>
                <a:cs typeface="Times New Roman" panose="02020603050405020304" pitchFamily="18" charset="0"/>
              </a:rPr>
              <a:t>profesional</a:t>
            </a:r>
            <a:endParaRPr lang="en-US" b="1" dirty="0">
              <a:latin typeface="Roboto" panose="020B0604020202020204" charset="0"/>
              <a:ea typeface="Roboto" panose="020B0604020202020204" charset="0"/>
              <a:cs typeface="Times New Roman" panose="02020603050405020304" pitchFamily="18" charset="0"/>
            </a:endParaRPr>
          </a:p>
          <a:p>
            <a:pPr algn="ctr"/>
            <a:endParaRPr lang="en-US" dirty="0">
              <a:latin typeface="Roboto" panose="020B0604020202020204" charset="0"/>
              <a:ea typeface="Roboto" panose="020B0604020202020204" charset="0"/>
              <a:cs typeface="Times New Roman" panose="02020603050405020304" pitchFamily="18" charset="0"/>
            </a:endParaRPr>
          </a:p>
          <a:p>
            <a:pPr algn="ctr"/>
            <a:r>
              <a:rPr lang="ro-RO" altLang="en-US" dirty="0">
                <a:latin typeface="Roboto" panose="020B0604020202020204" charset="0"/>
                <a:ea typeface="Roboto" panose="020B0604020202020204" charset="0"/>
                <a:cs typeface="Times New Roman" panose="02020603050405020304" pitchFamily="18" charset="0"/>
              </a:rPr>
              <a:t>Poate fi accesată la adresa:</a:t>
            </a:r>
            <a:endParaRPr lang="en-US" dirty="0">
              <a:latin typeface="Roboto" panose="020B0604020202020204" charset="0"/>
              <a:ea typeface="Roboto" panose="020B0604020202020204" charset="0"/>
              <a:cs typeface="Times New Roman" panose="02020603050405020304" pitchFamily="18" charset="0"/>
            </a:endParaRPr>
          </a:p>
          <a:p>
            <a:pPr algn="ctr"/>
            <a:r>
              <a:rPr lang="en-US" dirty="0">
                <a:latin typeface="Roboto" panose="020B0604020202020204" charset="0"/>
                <a:ea typeface="Roboto" panose="020B0604020202020204" charset="0"/>
                <a:cs typeface="Times New Roman" panose="02020603050405020304" pitchFamily="18" charset="0"/>
              </a:rPr>
              <a:t>https://www.rocnee.eu/images/rocnee/fisiere/programe_scolare/inv_liceal_profesional/OME_5344_09082023_Istoria_evreilor.Holocaustul.pdf</a:t>
            </a:r>
          </a:p>
          <a:p>
            <a:pPr marL="0" indent="0"/>
            <a:endParaRPr lang="ro-RO" dirty="0"/>
          </a:p>
          <a:p>
            <a:pPr marL="0" indent="0"/>
            <a:endParaRPr lang="ro-RO" dirty="0"/>
          </a:p>
          <a:p>
            <a:pPr marL="0" lvl="0" indent="0" algn="l" rtl="0">
              <a:spcBef>
                <a:spcPts val="0"/>
              </a:spcBef>
              <a:spcAft>
                <a:spcPts val="0"/>
              </a:spcAft>
              <a:buNone/>
            </a:pPr>
            <a:endParaRPr sz="1600" dirty="0"/>
          </a:p>
        </p:txBody>
      </p:sp>
      <p:grpSp>
        <p:nvGrpSpPr>
          <p:cNvPr id="662" name="Google Shape;662;p49"/>
          <p:cNvGrpSpPr/>
          <p:nvPr/>
        </p:nvGrpSpPr>
        <p:grpSpPr>
          <a:xfrm>
            <a:off x="4878574" y="969730"/>
            <a:ext cx="3915692" cy="3040604"/>
            <a:chOff x="9320475" y="1310750"/>
            <a:chExt cx="3915300" cy="3040300"/>
          </a:xfrm>
        </p:grpSpPr>
        <p:sp>
          <p:nvSpPr>
            <p:cNvPr id="663" name="Google Shape;663;p49"/>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9"/>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9"/>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9"/>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9"/>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9"/>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9"/>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9"/>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9"/>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9"/>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9"/>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9"/>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9"/>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9"/>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9"/>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9"/>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9"/>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9"/>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9"/>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9"/>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9"/>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9"/>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9"/>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9"/>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9"/>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9"/>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9"/>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9"/>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9"/>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9"/>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9"/>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9"/>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9"/>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9"/>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9"/>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9"/>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9"/>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49"/>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1" name="Google Shape;701;p49"/>
          <p:cNvGrpSpPr/>
          <p:nvPr/>
        </p:nvGrpSpPr>
        <p:grpSpPr>
          <a:xfrm rot="892186">
            <a:off x="5751604" y="3709378"/>
            <a:ext cx="2451267" cy="900546"/>
            <a:chOff x="10253036" y="3422449"/>
            <a:chExt cx="2748147" cy="1009614"/>
          </a:xfrm>
        </p:grpSpPr>
        <p:sp>
          <p:nvSpPr>
            <p:cNvPr id="702" name="Google Shape;702;p49"/>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9"/>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9"/>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9"/>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9"/>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9"/>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9"/>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9"/>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9"/>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9"/>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9"/>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8" name="Google Shape;718;p49"/>
          <p:cNvSpPr/>
          <p:nvPr/>
        </p:nvSpPr>
        <p:spPr>
          <a:xfrm>
            <a:off x="4571994" y="1779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9"/>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574698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714124" y="1572350"/>
            <a:ext cx="3932927" cy="16806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sz="2800" dirty="0" smtClean="0">
                <a:latin typeface="Libre Baskerville" panose="020B0604020202020204" charset="0"/>
                <a:ea typeface="Roboto" panose="020B0604020202020204" charset="0"/>
              </a:rPr>
              <a:t>PLANIFICAREA ȘI PROIECTAREA DIDACTICĂ</a:t>
            </a:r>
            <a:endParaRPr sz="2800" dirty="0">
              <a:latin typeface="Libre Baskerville" panose="020B0604020202020204" charset="0"/>
              <a:ea typeface="Roboto" panose="020B0604020202020204" charset="0"/>
            </a:endParaRPr>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7673551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49"/>
          <p:cNvSpPr txBox="1">
            <a:spLocks noGrp="1"/>
          </p:cNvSpPr>
          <p:nvPr>
            <p:ph type="title" idx="2"/>
          </p:nvPr>
        </p:nvSpPr>
        <p:spPr>
          <a:xfrm>
            <a:off x="509784" y="414439"/>
            <a:ext cx="7715700" cy="65932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PLANIFICAREA CALENDARISTICĂ-DOCUMENT PROIECTIV</a:t>
            </a:r>
            <a:endParaRPr sz="2000" dirty="0"/>
          </a:p>
        </p:txBody>
      </p:sp>
      <p:sp>
        <p:nvSpPr>
          <p:cNvPr id="661" name="Google Shape;661;p49"/>
          <p:cNvSpPr txBox="1">
            <a:spLocks noGrp="1"/>
          </p:cNvSpPr>
          <p:nvPr>
            <p:ph type="subTitle" idx="1"/>
          </p:nvPr>
        </p:nvSpPr>
        <p:spPr>
          <a:xfrm>
            <a:off x="293726" y="1111916"/>
            <a:ext cx="5162687" cy="3517765"/>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sz="1600" dirty="0" smtClean="0"/>
              <a:t>-programa școlară reprezintă </a:t>
            </a:r>
            <a:r>
              <a:rPr lang="ro-RO" sz="1600" b="1" dirty="0" smtClean="0"/>
              <a:t>documentul de referință</a:t>
            </a:r>
          </a:p>
          <a:p>
            <a:pPr marL="0" lvl="0" indent="0" algn="l" rtl="0">
              <a:spcBef>
                <a:spcPts val="0"/>
              </a:spcBef>
              <a:spcAft>
                <a:spcPts val="0"/>
              </a:spcAft>
              <a:buNone/>
            </a:pPr>
            <a:r>
              <a:rPr lang="ro-RO" sz="1600" dirty="0" smtClean="0"/>
              <a:t>-</a:t>
            </a:r>
            <a:r>
              <a:rPr lang="ro-RO" sz="1600" b="1" dirty="0" smtClean="0"/>
              <a:t>etape:</a:t>
            </a:r>
          </a:p>
          <a:p>
            <a:pPr marL="0" lvl="0" indent="0" algn="l" rtl="0">
              <a:spcBef>
                <a:spcPts val="0"/>
              </a:spcBef>
              <a:spcAft>
                <a:spcPts val="0"/>
              </a:spcAft>
              <a:buNone/>
            </a:pPr>
            <a:r>
              <a:rPr lang="ro-RO" sz="1600" dirty="0" smtClean="0"/>
              <a:t>1.Asocierea competențelor specifice și a conținuturilor din programă</a:t>
            </a:r>
          </a:p>
          <a:p>
            <a:pPr marL="0" lvl="0" indent="0" algn="l" rtl="0">
              <a:spcBef>
                <a:spcPts val="0"/>
              </a:spcBef>
              <a:spcAft>
                <a:spcPts val="0"/>
              </a:spcAft>
              <a:buNone/>
            </a:pPr>
            <a:r>
              <a:rPr lang="ro-RO" sz="1600" dirty="0" smtClean="0"/>
              <a:t>2. Stabilirea unităților de învățare</a:t>
            </a:r>
          </a:p>
          <a:p>
            <a:pPr marL="0" lvl="0" indent="0" algn="l" rtl="0">
              <a:spcBef>
                <a:spcPts val="0"/>
              </a:spcBef>
              <a:spcAft>
                <a:spcPts val="0"/>
              </a:spcAft>
              <a:buNone/>
            </a:pPr>
            <a:r>
              <a:rPr lang="ro-RO" sz="1600" dirty="0" smtClean="0"/>
              <a:t>3. Stabilirea succesiunii parcurgerii unităților de învățare</a:t>
            </a:r>
          </a:p>
          <a:p>
            <a:pPr marL="0" lvl="0" indent="0" algn="l" rtl="0">
              <a:spcBef>
                <a:spcPts val="0"/>
              </a:spcBef>
              <a:spcAft>
                <a:spcPts val="0"/>
              </a:spcAft>
              <a:buNone/>
            </a:pPr>
            <a:r>
              <a:rPr lang="ro-RO" sz="1600" dirty="0" smtClean="0"/>
              <a:t>4. Stabilirea bugetului de timp necesar pentru fiecare unitate de învățare</a:t>
            </a:r>
          </a:p>
          <a:p>
            <a:pPr marL="0" lvl="0" indent="0" algn="just" rtl="0">
              <a:spcBef>
                <a:spcPts val="0"/>
              </a:spcBef>
              <a:spcAft>
                <a:spcPts val="0"/>
              </a:spcAft>
              <a:buNone/>
            </a:pPr>
            <a:r>
              <a:rPr lang="ro-RO" sz="1600" b="1" dirty="0" smtClean="0"/>
              <a:t>Planificarea calendaristică anuală nu se realizează pe baza manualelor școlare, acestea fiind materiale curriculare adresate elevilor.</a:t>
            </a:r>
            <a:endParaRPr sz="1600" b="1" dirty="0"/>
          </a:p>
        </p:txBody>
      </p:sp>
      <p:grpSp>
        <p:nvGrpSpPr>
          <p:cNvPr id="662" name="Google Shape;662;p49"/>
          <p:cNvGrpSpPr/>
          <p:nvPr/>
        </p:nvGrpSpPr>
        <p:grpSpPr>
          <a:xfrm>
            <a:off x="5403008" y="770330"/>
            <a:ext cx="3915692" cy="3040604"/>
            <a:chOff x="9320475" y="1310750"/>
            <a:chExt cx="3915300" cy="3040300"/>
          </a:xfrm>
        </p:grpSpPr>
        <p:sp>
          <p:nvSpPr>
            <p:cNvPr id="663" name="Google Shape;663;p49"/>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9"/>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9"/>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9"/>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9"/>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9"/>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9"/>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9"/>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9"/>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9"/>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9"/>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9"/>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9"/>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9"/>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9"/>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9"/>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9"/>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9"/>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9"/>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9"/>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9"/>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9"/>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9"/>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9"/>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9"/>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9"/>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9"/>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9"/>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9"/>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9"/>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9"/>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9"/>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9"/>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9"/>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9"/>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9"/>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9"/>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49"/>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1" name="Google Shape;701;p49"/>
          <p:cNvGrpSpPr/>
          <p:nvPr/>
        </p:nvGrpSpPr>
        <p:grpSpPr>
          <a:xfrm rot="892186">
            <a:off x="6601842" y="3747379"/>
            <a:ext cx="2451267" cy="900546"/>
            <a:chOff x="10253036" y="3422449"/>
            <a:chExt cx="2748147" cy="1009614"/>
          </a:xfrm>
        </p:grpSpPr>
        <p:sp>
          <p:nvSpPr>
            <p:cNvPr id="702" name="Google Shape;702;p49"/>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9"/>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9"/>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9"/>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9"/>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9"/>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9"/>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9"/>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9"/>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9"/>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9"/>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8" name="Google Shape;718;p49"/>
          <p:cNvSpPr/>
          <p:nvPr/>
        </p:nvSpPr>
        <p:spPr>
          <a:xfrm>
            <a:off x="4571994" y="1779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9"/>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278675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47"/>
          <p:cNvSpPr txBox="1">
            <a:spLocks noGrp="1"/>
          </p:cNvSpPr>
          <p:nvPr>
            <p:ph type="subTitle" idx="1"/>
          </p:nvPr>
        </p:nvSpPr>
        <p:spPr>
          <a:xfrm>
            <a:off x="2001078" y="3564835"/>
            <a:ext cx="5685183" cy="1311965"/>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sz="2800" b="1" dirty="0" smtClean="0"/>
              <a:t>PLANIFICARE CALENDARISTICĂ ANUALĂ</a:t>
            </a:r>
          </a:p>
          <a:p>
            <a:pPr marL="0" lvl="0" indent="0" algn="ctr" rtl="0">
              <a:spcBef>
                <a:spcPts val="0"/>
              </a:spcBef>
              <a:spcAft>
                <a:spcPts val="0"/>
              </a:spcAft>
              <a:buNone/>
            </a:pPr>
            <a:r>
              <a:rPr lang="ro-RO" sz="1200" b="1" dirty="0" smtClean="0"/>
              <a:t>Din punct de vedere formal, planificarea calendaristică anuală poate fi realizată potrivit modelului de mai sus</a:t>
            </a:r>
            <a:endParaRPr sz="1200" b="1" dirty="0"/>
          </a:p>
        </p:txBody>
      </p:sp>
      <p:pic>
        <p:nvPicPr>
          <p:cNvPr id="4" name="Content Placeholder 3"/>
          <p:cNvPicPr>
            <a:picLocks noChangeAspect="1"/>
          </p:cNvPicPr>
          <p:nvPr/>
        </p:nvPicPr>
        <p:blipFill>
          <a:blip r:embed="rId3"/>
          <a:stretch>
            <a:fillRect/>
          </a:stretch>
        </p:blipFill>
        <p:spPr>
          <a:xfrm>
            <a:off x="457905" y="638783"/>
            <a:ext cx="8321761" cy="2584928"/>
          </a:xfrm>
          <a:prstGeom prst="rect">
            <a:avLst/>
          </a:prstGeom>
          <a:noFill/>
          <a:ln>
            <a:noFill/>
          </a:ln>
        </p:spPr>
      </p:pic>
    </p:spTree>
    <p:extLst>
      <p:ext uri="{BB962C8B-B14F-4D97-AF65-F5344CB8AC3E}">
        <p14:creationId xmlns:p14="http://schemas.microsoft.com/office/powerpoint/2010/main" val="15257247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47"/>
          <p:cNvSpPr txBox="1">
            <a:spLocks noGrp="1"/>
          </p:cNvSpPr>
          <p:nvPr>
            <p:ph type="subTitle" idx="1"/>
          </p:nvPr>
        </p:nvSpPr>
        <p:spPr>
          <a:xfrm>
            <a:off x="2001078" y="3564835"/>
            <a:ext cx="5685183" cy="103581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sz="2800" b="1" dirty="0" smtClean="0"/>
              <a:t>PROIECTAREA UNITĂȚILOR DE ÎNVĂȚARE</a:t>
            </a:r>
          </a:p>
          <a:p>
            <a:pPr marL="0" indent="0"/>
            <a:r>
              <a:rPr lang="ro-RO" sz="1200" b="1" dirty="0"/>
              <a:t>Din punct de vedere formal, planificarea calendaristică anuală poate fi realizată potrivit modelului de mai sus</a:t>
            </a:r>
          </a:p>
          <a:p>
            <a:pPr marL="0" lvl="0" indent="0" algn="ctr" rtl="0">
              <a:spcBef>
                <a:spcPts val="0"/>
              </a:spcBef>
              <a:spcAft>
                <a:spcPts val="0"/>
              </a:spcAft>
              <a:buNone/>
            </a:pPr>
            <a:endParaRPr sz="2800" b="1" dirty="0"/>
          </a:p>
        </p:txBody>
      </p:sp>
      <p:pic>
        <p:nvPicPr>
          <p:cNvPr id="5" name="Content Placeholder 3"/>
          <p:cNvPicPr>
            <a:picLocks noChangeAspect="1"/>
          </p:cNvPicPr>
          <p:nvPr/>
        </p:nvPicPr>
        <p:blipFill>
          <a:blip r:embed="rId3"/>
          <a:stretch>
            <a:fillRect/>
          </a:stretch>
        </p:blipFill>
        <p:spPr>
          <a:xfrm>
            <a:off x="815996" y="808761"/>
            <a:ext cx="7803556" cy="1985555"/>
          </a:xfrm>
          <a:prstGeom prst="rect">
            <a:avLst/>
          </a:prstGeom>
          <a:noFill/>
          <a:ln>
            <a:noFill/>
          </a:ln>
        </p:spPr>
      </p:pic>
    </p:spTree>
    <p:extLst>
      <p:ext uri="{BB962C8B-B14F-4D97-AF65-F5344CB8AC3E}">
        <p14:creationId xmlns:p14="http://schemas.microsoft.com/office/powerpoint/2010/main" val="31652236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714124" y="1572349"/>
            <a:ext cx="5328714" cy="221184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sz="2400" dirty="0" smtClean="0">
                <a:latin typeface="Libre Baskerville" panose="020B0604020202020204" charset="0"/>
                <a:ea typeface="Roboto" panose="020B0604020202020204" charset="0"/>
              </a:rPr>
              <a:t>REPERE METODOLOGICE PENTRU APLICAREA CURRICULUMULUI LA CLASA A XI-A</a:t>
            </a:r>
            <a:br>
              <a:rPr lang="ro-RO" sz="2400" dirty="0" smtClean="0">
                <a:latin typeface="Libre Baskerville" panose="020B0604020202020204" charset="0"/>
                <a:ea typeface="Roboto" panose="020B0604020202020204" charset="0"/>
              </a:rPr>
            </a:br>
            <a:r>
              <a:rPr lang="ro-RO" sz="2400" dirty="0" smtClean="0">
                <a:latin typeface="Libre Baskerville" panose="020B0604020202020204" charset="0"/>
                <a:ea typeface="Roboto" panose="020B0604020202020204" charset="0"/>
              </a:rPr>
              <a:t>AN ȘCOLAR2023/2024</a:t>
            </a:r>
            <a:endParaRPr sz="2400" dirty="0">
              <a:latin typeface="Libre Baskerville" panose="020B0604020202020204" charset="0"/>
              <a:ea typeface="Roboto" panose="020B0604020202020204" charset="0"/>
            </a:endParaRPr>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8392723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49"/>
          <p:cNvSpPr txBox="1">
            <a:spLocks noGrp="1"/>
          </p:cNvSpPr>
          <p:nvPr>
            <p:ph type="title" idx="2"/>
          </p:nvPr>
        </p:nvSpPr>
        <p:spPr>
          <a:xfrm>
            <a:off x="509784" y="414439"/>
            <a:ext cx="7715700" cy="65932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CUPRINS</a:t>
            </a:r>
            <a:endParaRPr sz="2000" dirty="0"/>
          </a:p>
        </p:txBody>
      </p:sp>
      <p:sp>
        <p:nvSpPr>
          <p:cNvPr id="661" name="Google Shape;661;p49"/>
          <p:cNvSpPr txBox="1">
            <a:spLocks noGrp="1"/>
          </p:cNvSpPr>
          <p:nvPr>
            <p:ph type="subTitle" idx="1"/>
          </p:nvPr>
        </p:nvSpPr>
        <p:spPr>
          <a:xfrm>
            <a:off x="293726" y="1111916"/>
            <a:ext cx="5162687" cy="3517765"/>
          </a:xfrm>
          <a:prstGeom prst="rect">
            <a:avLst/>
          </a:prstGeom>
        </p:spPr>
        <p:txBody>
          <a:bodyPr spcFirstLastPara="1" wrap="square" lIns="91425" tIns="91425" rIns="91425" bIns="91425" anchor="ctr" anchorCtr="0">
            <a:noAutofit/>
          </a:bodyPr>
          <a:lstStyle/>
          <a:p>
            <a:pPr marL="0" indent="0">
              <a:defRPr/>
            </a:pPr>
            <a:r>
              <a:rPr lang="ro-RO" b="1" cap="all" dirty="0"/>
              <a:t>Secțiunea I</a:t>
            </a:r>
          </a:p>
          <a:p>
            <a:pPr>
              <a:buFont typeface="Arial"/>
              <a:buChar char="•"/>
              <a:defRPr/>
            </a:pPr>
            <a:r>
              <a:rPr lang="ro-RO" b="1" dirty="0"/>
              <a:t>PREMISE PENTRU APLICAREA CURRICULUMULUI LA CLASA A XI-A ÎN ANUL ȘCOLAR 2023-2024</a:t>
            </a:r>
          </a:p>
          <a:p>
            <a:pPr marL="0" indent="0">
              <a:defRPr/>
            </a:pPr>
            <a:r>
              <a:rPr lang="ro-RO" b="1" dirty="0"/>
              <a:t> SECȚIUNEA A II-A </a:t>
            </a:r>
            <a:endParaRPr lang="ro-RO" dirty="0"/>
          </a:p>
          <a:p>
            <a:pPr>
              <a:buFont typeface="Arial"/>
              <a:buChar char="•"/>
              <a:defRPr/>
            </a:pPr>
            <a:r>
              <a:rPr lang="ro-RO" b="1" cap="small" dirty="0"/>
              <a:t>ORIENTAREA PROCESULUI EDUCATIV LA DISCIPLINA ISTORIE, ÎN VEDEREA ATINGERII DE ȚINTE ȘI OBIECTIVE STABILITE PRIN DOCUMENTE DE POLITICĂ EDUCAȚIONALĂ/METODOLOGII</a:t>
            </a:r>
            <a:endParaRPr lang="ro-RO" dirty="0"/>
          </a:p>
          <a:p>
            <a:pPr marL="0" indent="0">
              <a:defRPr/>
            </a:pPr>
            <a:r>
              <a:rPr lang="ro-RO" b="1" dirty="0"/>
              <a:t>SECȚIUNEA A III-A</a:t>
            </a:r>
            <a:endParaRPr lang="ro-RO" dirty="0"/>
          </a:p>
          <a:p>
            <a:pPr>
              <a:buFont typeface="Arial"/>
              <a:buChar char="•"/>
              <a:defRPr/>
            </a:pPr>
            <a:r>
              <a:rPr lang="ro-RO" b="1" cap="small" dirty="0"/>
              <a:t>VALORIZAREA DE OPORTUNITĂȚI ASIGURATE PRIN PROIECTELE ȘI PROGRAMELE MINISTERULUI EDUCAȚIEI</a:t>
            </a:r>
            <a:endParaRPr lang="ro-RO" dirty="0"/>
          </a:p>
          <a:p>
            <a:pPr marL="0" indent="0">
              <a:defRPr/>
            </a:pPr>
            <a:r>
              <a:rPr lang="ro-RO" b="1" dirty="0"/>
              <a:t>SECȚIUNEA A IV-A </a:t>
            </a:r>
            <a:endParaRPr lang="ro-RO" dirty="0"/>
          </a:p>
          <a:p>
            <a:pPr>
              <a:buFont typeface="Arial"/>
              <a:buChar char="•"/>
              <a:defRPr/>
            </a:pPr>
            <a:r>
              <a:rPr lang="ro-RO" b="1" dirty="0"/>
              <a:t>- Bibliografie selective/Resurse educaționale deschise (RED)/Referințe web</a:t>
            </a:r>
            <a:endParaRPr lang="ro-RO" dirty="0"/>
          </a:p>
        </p:txBody>
      </p:sp>
      <p:grpSp>
        <p:nvGrpSpPr>
          <p:cNvPr id="662" name="Google Shape;662;p49"/>
          <p:cNvGrpSpPr/>
          <p:nvPr/>
        </p:nvGrpSpPr>
        <p:grpSpPr>
          <a:xfrm>
            <a:off x="5403008" y="770330"/>
            <a:ext cx="3915692" cy="3040604"/>
            <a:chOff x="9320475" y="1310750"/>
            <a:chExt cx="3915300" cy="3040300"/>
          </a:xfrm>
        </p:grpSpPr>
        <p:sp>
          <p:nvSpPr>
            <p:cNvPr id="663" name="Google Shape;663;p49"/>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9"/>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9"/>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9"/>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9"/>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9"/>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9"/>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9"/>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9"/>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9"/>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9"/>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9"/>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9"/>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9"/>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9"/>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9"/>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9"/>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9"/>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9"/>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9"/>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9"/>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9"/>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9"/>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9"/>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9"/>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9"/>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9"/>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9"/>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9"/>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9"/>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9"/>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9"/>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9"/>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9"/>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9"/>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9"/>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9"/>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49"/>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1" name="Google Shape;701;p49"/>
          <p:cNvGrpSpPr/>
          <p:nvPr/>
        </p:nvGrpSpPr>
        <p:grpSpPr>
          <a:xfrm rot="892186">
            <a:off x="6601842" y="3747379"/>
            <a:ext cx="2451267" cy="900546"/>
            <a:chOff x="10253036" y="3422449"/>
            <a:chExt cx="2748147" cy="1009614"/>
          </a:xfrm>
        </p:grpSpPr>
        <p:sp>
          <p:nvSpPr>
            <p:cNvPr id="702" name="Google Shape;702;p49"/>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9"/>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9"/>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9"/>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9"/>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9"/>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9"/>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9"/>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9"/>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9"/>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9"/>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8" name="Google Shape;718;p49"/>
          <p:cNvSpPr/>
          <p:nvPr/>
        </p:nvSpPr>
        <p:spPr>
          <a:xfrm>
            <a:off x="4571994" y="1779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9"/>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90810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49"/>
          <p:cNvSpPr txBox="1">
            <a:spLocks noGrp="1"/>
          </p:cNvSpPr>
          <p:nvPr>
            <p:ph type="title" idx="2"/>
          </p:nvPr>
        </p:nvSpPr>
        <p:spPr>
          <a:xfrm>
            <a:off x="509784" y="414439"/>
            <a:ext cx="7715700" cy="659328"/>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SECȚIUNEA 1</a:t>
            </a:r>
            <a:endParaRPr sz="2000" dirty="0"/>
          </a:p>
        </p:txBody>
      </p:sp>
      <p:sp>
        <p:nvSpPr>
          <p:cNvPr id="661" name="Google Shape;661;p49"/>
          <p:cNvSpPr txBox="1">
            <a:spLocks noGrp="1"/>
          </p:cNvSpPr>
          <p:nvPr>
            <p:ph type="subTitle" idx="1"/>
          </p:nvPr>
        </p:nvSpPr>
        <p:spPr>
          <a:xfrm>
            <a:off x="293726" y="1111916"/>
            <a:ext cx="5162687" cy="3726711"/>
          </a:xfrm>
          <a:prstGeom prst="rect">
            <a:avLst/>
          </a:prstGeom>
        </p:spPr>
        <p:txBody>
          <a:bodyPr spcFirstLastPara="1" wrap="square" lIns="91425" tIns="91425" rIns="91425" bIns="91425" anchor="ctr" anchorCtr="0">
            <a:noAutofit/>
          </a:bodyPr>
          <a:lstStyle/>
          <a:p>
            <a:pPr marL="0" indent="0">
              <a:defRPr/>
            </a:pPr>
            <a:r>
              <a:rPr lang="ro-RO" sz="1600" b="1" dirty="0"/>
              <a:t>PREMISE PENTRU APLICAREA CURRICULUMULUI LA CLASA A XI-A ÎN ANUL ȘCOLAR 2023-2024  </a:t>
            </a:r>
            <a:endParaRPr lang="ro-RO" sz="1600" dirty="0"/>
          </a:p>
          <a:p>
            <a:pPr>
              <a:buFont typeface="Arial"/>
              <a:buChar char="•"/>
              <a:defRPr/>
            </a:pPr>
            <a:r>
              <a:rPr lang="ro-RO" sz="1600" b="1" dirty="0"/>
              <a:t> Recomandări privind specificul disciplinei Istorie pentru clasa a XI-a </a:t>
            </a:r>
          </a:p>
          <a:p>
            <a:pPr>
              <a:buFont typeface="Arial"/>
              <a:buChar char="•"/>
              <a:defRPr/>
            </a:pPr>
            <a:r>
              <a:rPr lang="ro-RO" sz="1600" b="1" dirty="0"/>
              <a:t>Rolul disciplinei în dezvoltarea celor opt competențe cheie europene cu trimiteri la profilul de formare al absolventului</a:t>
            </a:r>
          </a:p>
          <a:p>
            <a:pPr>
              <a:buFont typeface="Arial"/>
              <a:buChar char="•"/>
              <a:defRPr/>
            </a:pPr>
            <a:r>
              <a:rPr lang="ro-RO" sz="1600" b="1" dirty="0"/>
              <a:t>Structura anului școlar 2023-2024. Noutăți în organizarea procesului de predare-învățare-evaluare  </a:t>
            </a:r>
            <a:endParaRPr lang="ro-RO" sz="1600" dirty="0"/>
          </a:p>
          <a:p>
            <a:pPr>
              <a:buFont typeface="Arial"/>
              <a:buChar char="•"/>
              <a:defRPr/>
            </a:pPr>
            <a:r>
              <a:rPr lang="ro-RO" sz="1600" b="1" dirty="0"/>
              <a:t>Modele de planificări calendaristice </a:t>
            </a:r>
          </a:p>
          <a:p>
            <a:pPr>
              <a:buFont typeface="Arial"/>
              <a:buChar char="•"/>
              <a:defRPr/>
            </a:pPr>
            <a:r>
              <a:rPr lang="ro-RO" sz="1600" b="1" dirty="0"/>
              <a:t>Detalierea unor activități de învățare pentru Competențe Generale/Competență Specifică</a:t>
            </a:r>
            <a:endParaRPr sz="1600" b="1" dirty="0"/>
          </a:p>
        </p:txBody>
      </p:sp>
      <p:grpSp>
        <p:nvGrpSpPr>
          <p:cNvPr id="662" name="Google Shape;662;p49"/>
          <p:cNvGrpSpPr/>
          <p:nvPr/>
        </p:nvGrpSpPr>
        <p:grpSpPr>
          <a:xfrm>
            <a:off x="5403008" y="770330"/>
            <a:ext cx="3915692" cy="3040604"/>
            <a:chOff x="9320475" y="1310750"/>
            <a:chExt cx="3915300" cy="3040300"/>
          </a:xfrm>
        </p:grpSpPr>
        <p:sp>
          <p:nvSpPr>
            <p:cNvPr id="663" name="Google Shape;663;p49"/>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9"/>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9"/>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9"/>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9"/>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9"/>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9"/>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9"/>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9"/>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9"/>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9"/>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9"/>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9"/>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9"/>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9"/>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9"/>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9"/>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9"/>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9"/>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9"/>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9"/>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9"/>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9"/>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9"/>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9"/>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9"/>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9"/>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9"/>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9"/>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9"/>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9"/>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9"/>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9"/>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9"/>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9"/>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9"/>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9"/>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49"/>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1" name="Google Shape;701;p49"/>
          <p:cNvGrpSpPr/>
          <p:nvPr/>
        </p:nvGrpSpPr>
        <p:grpSpPr>
          <a:xfrm rot="892186">
            <a:off x="6601842" y="3747379"/>
            <a:ext cx="2451267" cy="900546"/>
            <a:chOff x="10253036" y="3422449"/>
            <a:chExt cx="2748147" cy="1009614"/>
          </a:xfrm>
        </p:grpSpPr>
        <p:sp>
          <p:nvSpPr>
            <p:cNvPr id="702" name="Google Shape;702;p49"/>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9"/>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9"/>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9"/>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9"/>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9"/>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9"/>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9"/>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9"/>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9"/>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9"/>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8" name="Google Shape;718;p49"/>
          <p:cNvSpPr/>
          <p:nvPr/>
        </p:nvSpPr>
        <p:spPr>
          <a:xfrm>
            <a:off x="4571994" y="1779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9"/>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91405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Diagnoza procesului educațional la nivelul județului Sibiu, pentru anul școlar 2022/2023</a:t>
            </a:r>
            <a:endParaRPr sz="2000" dirty="0"/>
          </a:p>
        </p:txBody>
      </p:sp>
      <p:sp>
        <p:nvSpPr>
          <p:cNvPr id="502" name="Google Shape;502;p43"/>
          <p:cNvSpPr txBox="1">
            <a:spLocks noGrp="1"/>
          </p:cNvSpPr>
          <p:nvPr>
            <p:ph type="body" idx="1"/>
          </p:nvPr>
        </p:nvSpPr>
        <p:spPr>
          <a:xfrm>
            <a:off x="714000" y="1828799"/>
            <a:ext cx="7716000" cy="3314701"/>
          </a:xfrm>
          <a:prstGeom prst="rect">
            <a:avLst/>
          </a:prstGeom>
        </p:spPr>
        <p:txBody>
          <a:bodyPr spcFirstLastPara="1" wrap="square" lIns="91425" tIns="91425" rIns="91425" bIns="91425" anchor="t" anchorCtr="0">
            <a:noAutofit/>
          </a:bodyPr>
          <a:lstStyle/>
          <a:p>
            <a:pPr marL="1371600" lvl="0" indent="0" algn="l" rtl="0">
              <a:lnSpc>
                <a:spcPct val="90000"/>
              </a:lnSpc>
              <a:spcBef>
                <a:spcPts val="0"/>
              </a:spcBef>
              <a:spcAft>
                <a:spcPts val="0"/>
              </a:spcAft>
              <a:buNone/>
            </a:pPr>
            <a:endParaRPr sz="1100" dirty="0">
              <a:solidFill>
                <a:schemeClr val="dk2"/>
              </a:solidFill>
            </a:endParaRPr>
          </a:p>
          <a:p>
            <a:pPr marL="0" lvl="0" indent="0" algn="l" rtl="0">
              <a:lnSpc>
                <a:spcPct val="90000"/>
              </a:lnSpc>
              <a:spcBef>
                <a:spcPts val="0"/>
              </a:spcBef>
              <a:spcAft>
                <a:spcPts val="0"/>
              </a:spcAft>
              <a:buClr>
                <a:schemeClr val="dk1"/>
              </a:buClr>
              <a:buSzPts val="1100"/>
              <a:buFont typeface="Arial"/>
              <a:buNone/>
            </a:pPr>
            <a:endParaRPr sz="1100" dirty="0">
              <a:solidFill>
                <a:schemeClr val="dk2"/>
              </a:solidFill>
            </a:endParaRPr>
          </a:p>
          <a:p>
            <a:pPr marL="0" lvl="0" indent="0" algn="l" rtl="0">
              <a:spcBef>
                <a:spcPts val="0"/>
              </a:spcBef>
              <a:spcAft>
                <a:spcPts val="1600"/>
              </a:spcAft>
              <a:buNone/>
            </a:pPr>
            <a:endParaRPr sz="1100" dirty="0">
              <a:solidFill>
                <a:schemeClr val="dk2"/>
              </a:solidFill>
            </a:endParaRPr>
          </a:p>
        </p:txBody>
      </p:sp>
      <p:sp>
        <p:nvSpPr>
          <p:cNvPr id="503" name="Google Shape;503;p43"/>
          <p:cNvSpPr txBox="1"/>
          <p:nvPr/>
        </p:nvSpPr>
        <p:spPr>
          <a:xfrm>
            <a:off x="547857" y="1755809"/>
            <a:ext cx="8317230" cy="2230938"/>
          </a:xfrm>
          <a:prstGeom prst="rect">
            <a:avLst/>
          </a:prstGeom>
          <a:noFill/>
          <a:ln>
            <a:noFill/>
          </a:ln>
        </p:spPr>
        <p:txBody>
          <a:bodyPr spcFirstLastPara="1" wrap="square" lIns="91425" tIns="91425" rIns="91425" bIns="91425" anchor="t" anchorCtr="0">
            <a:noAutofit/>
          </a:bodyPr>
          <a:lstStyle/>
          <a:p>
            <a:pPr marL="0" indent="0" algn="just">
              <a:buNone/>
            </a:pPr>
            <a:endParaRPr lang="en-US" altLang="ro-RO" sz="1800" dirty="0">
              <a:solidFill>
                <a:schemeClr val="tx1"/>
              </a:solidFill>
              <a:latin typeface="Roboto" panose="020B0604020202020204" charset="0"/>
              <a:ea typeface="Roboto" panose="020B0604020202020204" charset="0"/>
              <a:cs typeface="Times New Roman" panose="02020603050405020304" pitchFamily="18" charset="0"/>
            </a:endParaRPr>
          </a:p>
        </p:txBody>
      </p:sp>
      <p:pic>
        <p:nvPicPr>
          <p:cNvPr id="2" name="Imagine 1"/>
          <p:cNvPicPr>
            <a:picLocks noChangeAspect="1"/>
          </p:cNvPicPr>
          <p:nvPr/>
        </p:nvPicPr>
        <p:blipFill>
          <a:blip r:embed="rId3"/>
          <a:stretch>
            <a:fillRect/>
          </a:stretch>
        </p:blipFill>
        <p:spPr>
          <a:xfrm>
            <a:off x="547857" y="2020693"/>
            <a:ext cx="7792426" cy="1701170"/>
          </a:xfrm>
          <a:prstGeom prst="rect">
            <a:avLst/>
          </a:prstGeom>
        </p:spPr>
      </p:pic>
    </p:spTree>
    <p:extLst>
      <p:ext uri="{BB962C8B-B14F-4D97-AF65-F5344CB8AC3E}">
        <p14:creationId xmlns:p14="http://schemas.microsoft.com/office/powerpoint/2010/main" val="39322687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58"/>
        <p:cNvGrpSpPr/>
        <p:nvPr/>
      </p:nvGrpSpPr>
      <p:grpSpPr>
        <a:xfrm>
          <a:off x="0" y="0"/>
          <a:ext cx="0" cy="0"/>
          <a:chOff x="0" y="0"/>
          <a:chExt cx="0" cy="0"/>
        </a:xfrm>
      </p:grpSpPr>
      <p:sp>
        <p:nvSpPr>
          <p:cNvPr id="659" name="Google Shape;659;p49"/>
          <p:cNvSpPr txBox="1">
            <a:spLocks noGrp="1"/>
          </p:cNvSpPr>
          <p:nvPr>
            <p:ph type="title" idx="2"/>
          </p:nvPr>
        </p:nvSpPr>
        <p:spPr>
          <a:xfrm>
            <a:off x="509784" y="414439"/>
            <a:ext cx="8181754" cy="659328"/>
          </a:xfrm>
          <a:prstGeom prst="rect">
            <a:avLst/>
          </a:prstGeom>
        </p:spPr>
        <p:txBody>
          <a:bodyPr spcFirstLastPara="1" wrap="square" lIns="91425" tIns="91425" rIns="91425" bIns="91425" anchor="ctr" anchorCtr="0">
            <a:noAutofit/>
          </a:bodyPr>
          <a:lstStyle/>
          <a:p>
            <a:pPr lvl="0" algn="ctr">
              <a:buClr>
                <a:schemeClr val="dk1"/>
              </a:buClr>
              <a:buSzPts val="1100"/>
            </a:pPr>
            <a:r>
              <a:rPr lang="ro-RO" sz="2000" dirty="0"/>
              <a:t>Rolul disciplinei în dezvoltarea celor opt competențe cheie europene cu trimiteri la profilul de formare al absolventului</a:t>
            </a:r>
            <a:endParaRPr sz="2000" dirty="0"/>
          </a:p>
        </p:txBody>
      </p:sp>
      <p:pic>
        <p:nvPicPr>
          <p:cNvPr id="5" name="Imagine 4"/>
          <p:cNvPicPr>
            <a:picLocks noChangeAspect="1"/>
          </p:cNvPicPr>
          <p:nvPr/>
        </p:nvPicPr>
        <p:blipFill>
          <a:blip r:embed="rId3"/>
          <a:stretch>
            <a:fillRect/>
          </a:stretch>
        </p:blipFill>
        <p:spPr>
          <a:xfrm>
            <a:off x="155643" y="1712080"/>
            <a:ext cx="5735066" cy="3463753"/>
          </a:xfrm>
          <a:prstGeom prst="rect">
            <a:avLst/>
          </a:prstGeom>
        </p:spPr>
      </p:pic>
      <p:grpSp>
        <p:nvGrpSpPr>
          <p:cNvPr id="662" name="Google Shape;662;p49"/>
          <p:cNvGrpSpPr/>
          <p:nvPr/>
        </p:nvGrpSpPr>
        <p:grpSpPr>
          <a:xfrm>
            <a:off x="5483718" y="997334"/>
            <a:ext cx="3915692" cy="3040604"/>
            <a:chOff x="9320475" y="1310750"/>
            <a:chExt cx="3915300" cy="3040300"/>
          </a:xfrm>
        </p:grpSpPr>
        <p:sp>
          <p:nvSpPr>
            <p:cNvPr id="663" name="Google Shape;663;p49"/>
            <p:cNvSpPr/>
            <p:nvPr/>
          </p:nvSpPr>
          <p:spPr>
            <a:xfrm>
              <a:off x="12920525" y="3408900"/>
              <a:ext cx="154325" cy="201850"/>
            </a:xfrm>
            <a:custGeom>
              <a:avLst/>
              <a:gdLst/>
              <a:ahLst/>
              <a:cxnLst/>
              <a:rect l="l" t="t" r="r" b="b"/>
              <a:pathLst>
                <a:path w="6173" h="8074" extrusionOk="0">
                  <a:moveTo>
                    <a:pt x="5939" y="1"/>
                  </a:moveTo>
                  <a:cubicBezTo>
                    <a:pt x="5772" y="34"/>
                    <a:pt x="1702" y="234"/>
                    <a:pt x="34" y="3270"/>
                  </a:cubicBezTo>
                  <a:cubicBezTo>
                    <a:pt x="1" y="3337"/>
                    <a:pt x="1" y="3403"/>
                    <a:pt x="1" y="3470"/>
                  </a:cubicBezTo>
                  <a:cubicBezTo>
                    <a:pt x="2002" y="7873"/>
                    <a:pt x="5538" y="8073"/>
                    <a:pt x="5705" y="8073"/>
                  </a:cubicBezTo>
                  <a:cubicBezTo>
                    <a:pt x="5805" y="8073"/>
                    <a:pt x="5905" y="8007"/>
                    <a:pt x="5905" y="7873"/>
                  </a:cubicBezTo>
                  <a:cubicBezTo>
                    <a:pt x="5905" y="7773"/>
                    <a:pt x="5838" y="7673"/>
                    <a:pt x="5705" y="7673"/>
                  </a:cubicBezTo>
                  <a:cubicBezTo>
                    <a:pt x="5672" y="7673"/>
                    <a:pt x="2336" y="7473"/>
                    <a:pt x="435" y="3370"/>
                  </a:cubicBezTo>
                  <a:cubicBezTo>
                    <a:pt x="2036" y="635"/>
                    <a:pt x="5939" y="435"/>
                    <a:pt x="5972" y="435"/>
                  </a:cubicBezTo>
                  <a:cubicBezTo>
                    <a:pt x="6072" y="435"/>
                    <a:pt x="6172" y="334"/>
                    <a:pt x="6172" y="201"/>
                  </a:cubicBezTo>
                  <a:cubicBezTo>
                    <a:pt x="6172" y="101"/>
                    <a:pt x="6072" y="1"/>
                    <a:pt x="5939" y="1"/>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4" name="Google Shape;664;p49"/>
            <p:cNvSpPr/>
            <p:nvPr/>
          </p:nvSpPr>
          <p:spPr>
            <a:xfrm>
              <a:off x="9372175" y="1486700"/>
              <a:ext cx="2951300" cy="2389225"/>
            </a:xfrm>
            <a:custGeom>
              <a:avLst/>
              <a:gdLst/>
              <a:ahLst/>
              <a:cxnLst/>
              <a:rect l="l" t="t" r="r" b="b"/>
              <a:pathLst>
                <a:path w="118052" h="95569" extrusionOk="0">
                  <a:moveTo>
                    <a:pt x="16179" y="1"/>
                  </a:moveTo>
                  <a:lnTo>
                    <a:pt x="0" y="71985"/>
                  </a:lnTo>
                  <a:lnTo>
                    <a:pt x="108211" y="95569"/>
                  </a:lnTo>
                  <a:lnTo>
                    <a:pt x="118051" y="22483"/>
                  </a:lnTo>
                  <a:lnTo>
                    <a:pt x="16179"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5" name="Google Shape;665;p49"/>
            <p:cNvSpPr/>
            <p:nvPr/>
          </p:nvSpPr>
          <p:spPr>
            <a:xfrm>
              <a:off x="9346325" y="1336600"/>
              <a:ext cx="1742925" cy="2149050"/>
            </a:xfrm>
            <a:custGeom>
              <a:avLst/>
              <a:gdLst/>
              <a:ahLst/>
              <a:cxnLst/>
              <a:rect l="l" t="t" r="r" b="b"/>
              <a:pathLst>
                <a:path w="69717" h="85962" extrusionOk="0">
                  <a:moveTo>
                    <a:pt x="16479" y="0"/>
                  </a:moveTo>
                  <a:lnTo>
                    <a:pt x="0" y="74120"/>
                  </a:lnTo>
                  <a:lnTo>
                    <a:pt x="53238" y="85962"/>
                  </a:lnTo>
                  <a:lnTo>
                    <a:pt x="69717" y="11842"/>
                  </a:lnTo>
                  <a:lnTo>
                    <a:pt x="16479"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6" name="Google Shape;666;p49"/>
            <p:cNvSpPr/>
            <p:nvPr/>
          </p:nvSpPr>
          <p:spPr>
            <a:xfrm>
              <a:off x="10677275" y="1631800"/>
              <a:ext cx="1742925" cy="2149075"/>
            </a:xfrm>
            <a:custGeom>
              <a:avLst/>
              <a:gdLst/>
              <a:ahLst/>
              <a:cxnLst/>
              <a:rect l="l" t="t" r="r" b="b"/>
              <a:pathLst>
                <a:path w="69717" h="85963" extrusionOk="0">
                  <a:moveTo>
                    <a:pt x="16445" y="1"/>
                  </a:moveTo>
                  <a:lnTo>
                    <a:pt x="0" y="74154"/>
                  </a:lnTo>
                  <a:lnTo>
                    <a:pt x="53238" y="85962"/>
                  </a:lnTo>
                  <a:lnTo>
                    <a:pt x="69717" y="11842"/>
                  </a:lnTo>
                  <a:lnTo>
                    <a:pt x="16445" y="1"/>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7" name="Google Shape;667;p49"/>
            <p:cNvSpPr/>
            <p:nvPr/>
          </p:nvSpPr>
          <p:spPr>
            <a:xfrm>
              <a:off x="9691575" y="1310750"/>
              <a:ext cx="281050" cy="230175"/>
            </a:xfrm>
            <a:custGeom>
              <a:avLst/>
              <a:gdLst/>
              <a:ahLst/>
              <a:cxnLst/>
              <a:rect l="l" t="t" r="r" b="b"/>
              <a:pathLst>
                <a:path w="11242" h="9207" extrusionOk="0">
                  <a:moveTo>
                    <a:pt x="2035" y="0"/>
                  </a:moveTo>
                  <a:lnTo>
                    <a:pt x="0" y="9207"/>
                  </a:lnTo>
                  <a:lnTo>
                    <a:pt x="11241" y="2035"/>
                  </a:lnTo>
                  <a:lnTo>
                    <a:pt x="2035"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8" name="Google Shape;668;p49"/>
            <p:cNvSpPr/>
            <p:nvPr/>
          </p:nvSpPr>
          <p:spPr>
            <a:xfrm>
              <a:off x="12215025" y="1859475"/>
              <a:ext cx="231025" cy="281875"/>
            </a:xfrm>
            <a:custGeom>
              <a:avLst/>
              <a:gdLst/>
              <a:ahLst/>
              <a:cxnLst/>
              <a:rect l="l" t="t" r="r" b="b"/>
              <a:pathLst>
                <a:path w="9241" h="11275" extrusionOk="0">
                  <a:moveTo>
                    <a:pt x="1" y="0"/>
                  </a:moveTo>
                  <a:lnTo>
                    <a:pt x="7173" y="11275"/>
                  </a:lnTo>
                  <a:lnTo>
                    <a:pt x="9241" y="2068"/>
                  </a:lnTo>
                  <a:lnTo>
                    <a:pt x="1"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9" name="Google Shape;669;p49"/>
            <p:cNvSpPr/>
            <p:nvPr/>
          </p:nvSpPr>
          <p:spPr>
            <a:xfrm>
              <a:off x="9320475" y="2979425"/>
              <a:ext cx="230175" cy="281900"/>
            </a:xfrm>
            <a:custGeom>
              <a:avLst/>
              <a:gdLst/>
              <a:ahLst/>
              <a:cxnLst/>
              <a:rect l="l" t="t" r="r" b="b"/>
              <a:pathLst>
                <a:path w="9207" h="11276" extrusionOk="0">
                  <a:moveTo>
                    <a:pt x="2035" y="1"/>
                  </a:moveTo>
                  <a:lnTo>
                    <a:pt x="0" y="9208"/>
                  </a:lnTo>
                  <a:lnTo>
                    <a:pt x="9207" y="11276"/>
                  </a:lnTo>
                  <a:lnTo>
                    <a:pt x="203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0" name="Google Shape;670;p49"/>
            <p:cNvSpPr/>
            <p:nvPr/>
          </p:nvSpPr>
          <p:spPr>
            <a:xfrm>
              <a:off x="11793900" y="3579875"/>
              <a:ext cx="281050" cy="230175"/>
            </a:xfrm>
            <a:custGeom>
              <a:avLst/>
              <a:gdLst/>
              <a:ahLst/>
              <a:cxnLst/>
              <a:rect l="l" t="t" r="r" b="b"/>
              <a:pathLst>
                <a:path w="11242" h="9207" extrusionOk="0">
                  <a:moveTo>
                    <a:pt x="11242" y="0"/>
                  </a:moveTo>
                  <a:lnTo>
                    <a:pt x="0" y="7172"/>
                  </a:lnTo>
                  <a:lnTo>
                    <a:pt x="9207" y="9207"/>
                  </a:lnTo>
                  <a:lnTo>
                    <a:pt x="11242" y="0"/>
                  </a:lnTo>
                  <a:close/>
                </a:path>
              </a:pathLst>
            </a:custGeom>
            <a:solidFill>
              <a:srgbClr val="FFD97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1" name="Google Shape;671;p49"/>
            <p:cNvSpPr/>
            <p:nvPr/>
          </p:nvSpPr>
          <p:spPr>
            <a:xfrm>
              <a:off x="10538825" y="1600950"/>
              <a:ext cx="683025" cy="1913900"/>
            </a:xfrm>
            <a:custGeom>
              <a:avLst/>
              <a:gdLst/>
              <a:ahLst/>
              <a:cxnLst/>
              <a:rect l="l" t="t" r="r" b="b"/>
              <a:pathLst>
                <a:path w="27321" h="76556" extrusionOk="0">
                  <a:moveTo>
                    <a:pt x="16446" y="0"/>
                  </a:moveTo>
                  <a:lnTo>
                    <a:pt x="1" y="74154"/>
                  </a:lnTo>
                  <a:lnTo>
                    <a:pt x="10875" y="76555"/>
                  </a:lnTo>
                  <a:lnTo>
                    <a:pt x="27320" y="2436"/>
                  </a:lnTo>
                  <a:lnTo>
                    <a:pt x="16446" y="0"/>
                  </a:ln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2" name="Google Shape;672;p49"/>
            <p:cNvSpPr/>
            <p:nvPr/>
          </p:nvSpPr>
          <p:spPr>
            <a:xfrm>
              <a:off x="10666425" y="1620125"/>
              <a:ext cx="1657050" cy="2062350"/>
            </a:xfrm>
            <a:custGeom>
              <a:avLst/>
              <a:gdLst/>
              <a:ahLst/>
              <a:cxnLst/>
              <a:rect l="l" t="t" r="r" b="b"/>
              <a:pathLst>
                <a:path w="66282" h="82494" extrusionOk="0">
                  <a:moveTo>
                    <a:pt x="24896" y="0"/>
                  </a:moveTo>
                  <a:cubicBezTo>
                    <a:pt x="21245" y="0"/>
                    <a:pt x="18241" y="805"/>
                    <a:pt x="16412" y="2803"/>
                  </a:cubicBezTo>
                  <a:lnTo>
                    <a:pt x="1135" y="71519"/>
                  </a:lnTo>
                  <a:cubicBezTo>
                    <a:pt x="1" y="76622"/>
                    <a:pt x="51037" y="82493"/>
                    <a:pt x="51037" y="82493"/>
                  </a:cubicBezTo>
                  <a:lnTo>
                    <a:pt x="66281" y="13811"/>
                  </a:lnTo>
                  <a:cubicBezTo>
                    <a:pt x="66281" y="13811"/>
                    <a:pt x="40025" y="0"/>
                    <a:pt x="24896" y="0"/>
                  </a:cubicBezTo>
                  <a:close/>
                </a:path>
              </a:pathLst>
            </a:custGeom>
            <a:solidFill>
              <a:srgbClr val="FFF8E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3" name="Google Shape;673;p49"/>
            <p:cNvSpPr/>
            <p:nvPr/>
          </p:nvSpPr>
          <p:spPr>
            <a:xfrm>
              <a:off x="9453900" y="1424900"/>
              <a:ext cx="1622850" cy="2004250"/>
            </a:xfrm>
            <a:custGeom>
              <a:avLst/>
              <a:gdLst/>
              <a:ahLst/>
              <a:cxnLst/>
              <a:rect l="l" t="t" r="r" b="b"/>
              <a:pathLst>
                <a:path w="64914" h="80170" extrusionOk="0">
                  <a:moveTo>
                    <a:pt x="18851" y="1"/>
                  </a:moveTo>
                  <a:cubicBezTo>
                    <a:pt x="16595" y="1"/>
                    <a:pt x="15245" y="37"/>
                    <a:pt x="15245" y="37"/>
                  </a:cubicBezTo>
                  <a:lnTo>
                    <a:pt x="0" y="68687"/>
                  </a:lnTo>
                  <a:cubicBezTo>
                    <a:pt x="0" y="68687"/>
                    <a:pt x="34679" y="80170"/>
                    <a:pt x="46231" y="80170"/>
                  </a:cubicBezTo>
                  <a:cubicBezTo>
                    <a:pt x="47886" y="80170"/>
                    <a:pt x="49067" y="79934"/>
                    <a:pt x="49602" y="79394"/>
                  </a:cubicBezTo>
                  <a:lnTo>
                    <a:pt x="64913" y="10612"/>
                  </a:lnTo>
                  <a:cubicBezTo>
                    <a:pt x="61189" y="845"/>
                    <a:pt x="29647" y="1"/>
                    <a:pt x="188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4" name="Google Shape;674;p49"/>
            <p:cNvSpPr/>
            <p:nvPr/>
          </p:nvSpPr>
          <p:spPr>
            <a:xfrm>
              <a:off x="9868350" y="1605800"/>
              <a:ext cx="390300" cy="363775"/>
            </a:xfrm>
            <a:custGeom>
              <a:avLst/>
              <a:gdLst/>
              <a:ahLst/>
              <a:cxnLst/>
              <a:rect l="l" t="t" r="r" b="b"/>
              <a:pathLst>
                <a:path w="15612" h="14551" extrusionOk="0">
                  <a:moveTo>
                    <a:pt x="3337" y="407"/>
                  </a:moveTo>
                  <a:lnTo>
                    <a:pt x="15145" y="807"/>
                  </a:lnTo>
                  <a:lnTo>
                    <a:pt x="12210" y="14117"/>
                  </a:lnTo>
                  <a:lnTo>
                    <a:pt x="468" y="13316"/>
                  </a:lnTo>
                  <a:lnTo>
                    <a:pt x="3337" y="407"/>
                  </a:lnTo>
                  <a:close/>
                  <a:moveTo>
                    <a:pt x="3120" y="0"/>
                  </a:moveTo>
                  <a:cubicBezTo>
                    <a:pt x="3019" y="0"/>
                    <a:pt x="2965" y="87"/>
                    <a:pt x="2936" y="173"/>
                  </a:cubicBezTo>
                  <a:lnTo>
                    <a:pt x="1" y="13450"/>
                  </a:lnTo>
                  <a:cubicBezTo>
                    <a:pt x="1" y="13516"/>
                    <a:pt x="1" y="13583"/>
                    <a:pt x="34" y="13616"/>
                  </a:cubicBezTo>
                  <a:cubicBezTo>
                    <a:pt x="68" y="13683"/>
                    <a:pt x="134" y="13683"/>
                    <a:pt x="201" y="13716"/>
                  </a:cubicBezTo>
                  <a:lnTo>
                    <a:pt x="12343" y="14550"/>
                  </a:lnTo>
                  <a:cubicBezTo>
                    <a:pt x="12443" y="14550"/>
                    <a:pt x="12543" y="14484"/>
                    <a:pt x="12543" y="14384"/>
                  </a:cubicBezTo>
                  <a:lnTo>
                    <a:pt x="15612" y="640"/>
                  </a:lnTo>
                  <a:cubicBezTo>
                    <a:pt x="15612" y="607"/>
                    <a:pt x="15612" y="540"/>
                    <a:pt x="15579" y="474"/>
                  </a:cubicBezTo>
                  <a:cubicBezTo>
                    <a:pt x="15512" y="440"/>
                    <a:pt x="15479" y="407"/>
                    <a:pt x="15412" y="407"/>
                  </a:cubicBezTo>
                  <a:lnTo>
                    <a:pt x="3170" y="7"/>
                  </a:lnTo>
                  <a:cubicBezTo>
                    <a:pt x="3152" y="2"/>
                    <a:pt x="3135" y="0"/>
                    <a:pt x="3120"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5" name="Google Shape;675;p49"/>
            <p:cNvSpPr/>
            <p:nvPr/>
          </p:nvSpPr>
          <p:spPr>
            <a:xfrm>
              <a:off x="9849175" y="2025425"/>
              <a:ext cx="973225" cy="184325"/>
            </a:xfrm>
            <a:custGeom>
              <a:avLst/>
              <a:gdLst/>
              <a:ahLst/>
              <a:cxnLst/>
              <a:rect l="l" t="t" r="r" b="b"/>
              <a:pathLst>
                <a:path w="38929" h="7373" extrusionOk="0">
                  <a:moveTo>
                    <a:pt x="201" y="0"/>
                  </a:moveTo>
                  <a:cubicBezTo>
                    <a:pt x="67" y="0"/>
                    <a:pt x="1" y="100"/>
                    <a:pt x="1" y="200"/>
                  </a:cubicBezTo>
                  <a:cubicBezTo>
                    <a:pt x="1" y="334"/>
                    <a:pt x="67" y="401"/>
                    <a:pt x="201" y="434"/>
                  </a:cubicBezTo>
                  <a:cubicBezTo>
                    <a:pt x="468" y="434"/>
                    <a:pt x="26386" y="1168"/>
                    <a:pt x="38595" y="7372"/>
                  </a:cubicBezTo>
                  <a:lnTo>
                    <a:pt x="38695" y="7372"/>
                  </a:lnTo>
                  <a:cubicBezTo>
                    <a:pt x="38762" y="7372"/>
                    <a:pt x="38828" y="7339"/>
                    <a:pt x="38862" y="7272"/>
                  </a:cubicBezTo>
                  <a:cubicBezTo>
                    <a:pt x="38928" y="7172"/>
                    <a:pt x="38862" y="7039"/>
                    <a:pt x="38762" y="7005"/>
                  </a:cubicBezTo>
                  <a:cubicBezTo>
                    <a:pt x="26486" y="768"/>
                    <a:pt x="468" y="0"/>
                    <a:pt x="201"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6" name="Google Shape;676;p49"/>
            <p:cNvSpPr/>
            <p:nvPr/>
          </p:nvSpPr>
          <p:spPr>
            <a:xfrm>
              <a:off x="9829175" y="2112975"/>
              <a:ext cx="973200" cy="184325"/>
            </a:xfrm>
            <a:custGeom>
              <a:avLst/>
              <a:gdLst/>
              <a:ahLst/>
              <a:cxnLst/>
              <a:rect l="l" t="t" r="r" b="b"/>
              <a:pathLst>
                <a:path w="38928" h="7373" extrusionOk="0">
                  <a:moveTo>
                    <a:pt x="234" y="1"/>
                  </a:moveTo>
                  <a:cubicBezTo>
                    <a:pt x="100" y="1"/>
                    <a:pt x="33" y="101"/>
                    <a:pt x="0" y="201"/>
                  </a:cubicBezTo>
                  <a:cubicBezTo>
                    <a:pt x="0" y="334"/>
                    <a:pt x="100" y="401"/>
                    <a:pt x="234" y="434"/>
                  </a:cubicBezTo>
                  <a:cubicBezTo>
                    <a:pt x="467" y="434"/>
                    <a:pt x="26419" y="1168"/>
                    <a:pt x="38594" y="7373"/>
                  </a:cubicBezTo>
                  <a:lnTo>
                    <a:pt x="38694" y="7373"/>
                  </a:lnTo>
                  <a:cubicBezTo>
                    <a:pt x="38761" y="7373"/>
                    <a:pt x="38861" y="7339"/>
                    <a:pt x="38894" y="7273"/>
                  </a:cubicBezTo>
                  <a:cubicBezTo>
                    <a:pt x="38928" y="7173"/>
                    <a:pt x="38894" y="7039"/>
                    <a:pt x="38794" y="7006"/>
                  </a:cubicBezTo>
                  <a:cubicBezTo>
                    <a:pt x="26519" y="768"/>
                    <a:pt x="500" y="1"/>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7" name="Google Shape;677;p49"/>
            <p:cNvSpPr/>
            <p:nvPr/>
          </p:nvSpPr>
          <p:spPr>
            <a:xfrm>
              <a:off x="9809975" y="2200550"/>
              <a:ext cx="973225" cy="184325"/>
            </a:xfrm>
            <a:custGeom>
              <a:avLst/>
              <a:gdLst/>
              <a:ahLst/>
              <a:cxnLst/>
              <a:rect l="l" t="t" r="r" b="b"/>
              <a:pathLst>
                <a:path w="38929" h="7373" extrusionOk="0">
                  <a:moveTo>
                    <a:pt x="234" y="0"/>
                  </a:moveTo>
                  <a:cubicBezTo>
                    <a:pt x="101" y="0"/>
                    <a:pt x="1" y="100"/>
                    <a:pt x="1" y="200"/>
                  </a:cubicBezTo>
                  <a:cubicBezTo>
                    <a:pt x="1" y="334"/>
                    <a:pt x="101" y="401"/>
                    <a:pt x="201" y="434"/>
                  </a:cubicBezTo>
                  <a:cubicBezTo>
                    <a:pt x="468" y="434"/>
                    <a:pt x="26386" y="1168"/>
                    <a:pt x="38595" y="7372"/>
                  </a:cubicBezTo>
                  <a:lnTo>
                    <a:pt x="38695" y="7372"/>
                  </a:lnTo>
                  <a:cubicBezTo>
                    <a:pt x="38762" y="7372"/>
                    <a:pt x="38829" y="7339"/>
                    <a:pt x="38862" y="7272"/>
                  </a:cubicBezTo>
                  <a:cubicBezTo>
                    <a:pt x="38929" y="7172"/>
                    <a:pt x="38895" y="7039"/>
                    <a:pt x="38795" y="7005"/>
                  </a:cubicBezTo>
                  <a:cubicBezTo>
                    <a:pt x="26520" y="768"/>
                    <a:pt x="468" y="0"/>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8" name="Google Shape;678;p49"/>
            <p:cNvSpPr/>
            <p:nvPr/>
          </p:nvSpPr>
          <p:spPr>
            <a:xfrm>
              <a:off x="9790800" y="2288100"/>
              <a:ext cx="973225" cy="184325"/>
            </a:xfrm>
            <a:custGeom>
              <a:avLst/>
              <a:gdLst/>
              <a:ahLst/>
              <a:cxnLst/>
              <a:rect l="l" t="t" r="r" b="b"/>
              <a:pathLst>
                <a:path w="38929" h="7373" extrusionOk="0">
                  <a:moveTo>
                    <a:pt x="234" y="1"/>
                  </a:moveTo>
                  <a:cubicBezTo>
                    <a:pt x="101" y="1"/>
                    <a:pt x="1" y="68"/>
                    <a:pt x="1" y="201"/>
                  </a:cubicBezTo>
                  <a:cubicBezTo>
                    <a:pt x="1" y="301"/>
                    <a:pt x="67" y="401"/>
                    <a:pt x="201" y="434"/>
                  </a:cubicBezTo>
                  <a:cubicBezTo>
                    <a:pt x="468" y="434"/>
                    <a:pt x="26486" y="1969"/>
                    <a:pt x="38595" y="7373"/>
                  </a:cubicBezTo>
                  <a:lnTo>
                    <a:pt x="38695" y="7373"/>
                  </a:lnTo>
                  <a:cubicBezTo>
                    <a:pt x="38762" y="7373"/>
                    <a:pt x="38828" y="7339"/>
                    <a:pt x="38862" y="7273"/>
                  </a:cubicBezTo>
                  <a:cubicBezTo>
                    <a:pt x="38928" y="7173"/>
                    <a:pt x="38862" y="7039"/>
                    <a:pt x="38762" y="7006"/>
                  </a:cubicBezTo>
                  <a:cubicBezTo>
                    <a:pt x="26586" y="1535"/>
                    <a:pt x="468"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9" name="Google Shape;679;p49"/>
            <p:cNvSpPr/>
            <p:nvPr/>
          </p:nvSpPr>
          <p:spPr>
            <a:xfrm>
              <a:off x="9770800" y="2375675"/>
              <a:ext cx="973200" cy="184325"/>
            </a:xfrm>
            <a:custGeom>
              <a:avLst/>
              <a:gdLst/>
              <a:ahLst/>
              <a:cxnLst/>
              <a:rect l="l" t="t" r="r" b="b"/>
              <a:pathLst>
                <a:path w="38928" h="7373" extrusionOk="0">
                  <a:moveTo>
                    <a:pt x="234" y="0"/>
                  </a:moveTo>
                  <a:cubicBezTo>
                    <a:pt x="133" y="0"/>
                    <a:pt x="33" y="67"/>
                    <a:pt x="33" y="200"/>
                  </a:cubicBezTo>
                  <a:cubicBezTo>
                    <a:pt x="0" y="301"/>
                    <a:pt x="100" y="401"/>
                    <a:pt x="200" y="434"/>
                  </a:cubicBezTo>
                  <a:cubicBezTo>
                    <a:pt x="467" y="434"/>
                    <a:pt x="26719" y="2135"/>
                    <a:pt x="38628" y="7372"/>
                  </a:cubicBezTo>
                  <a:lnTo>
                    <a:pt x="38694" y="7372"/>
                  </a:lnTo>
                  <a:cubicBezTo>
                    <a:pt x="38794" y="7372"/>
                    <a:pt x="38861" y="7339"/>
                    <a:pt x="38894" y="7272"/>
                  </a:cubicBezTo>
                  <a:cubicBezTo>
                    <a:pt x="38928" y="7172"/>
                    <a:pt x="38894" y="7039"/>
                    <a:pt x="38794" y="6972"/>
                  </a:cubicBezTo>
                  <a:cubicBezTo>
                    <a:pt x="26819" y="1702"/>
                    <a:pt x="500"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0" name="Google Shape;680;p49"/>
            <p:cNvSpPr/>
            <p:nvPr/>
          </p:nvSpPr>
          <p:spPr>
            <a:xfrm>
              <a:off x="9751600" y="2463225"/>
              <a:ext cx="973225" cy="184325"/>
            </a:xfrm>
            <a:custGeom>
              <a:avLst/>
              <a:gdLst/>
              <a:ahLst/>
              <a:cxnLst/>
              <a:rect l="l" t="t" r="r" b="b"/>
              <a:pathLst>
                <a:path w="38929" h="7373" extrusionOk="0">
                  <a:moveTo>
                    <a:pt x="234" y="1"/>
                  </a:moveTo>
                  <a:cubicBezTo>
                    <a:pt x="134" y="1"/>
                    <a:pt x="34" y="68"/>
                    <a:pt x="1" y="201"/>
                  </a:cubicBezTo>
                  <a:cubicBezTo>
                    <a:pt x="1" y="301"/>
                    <a:pt x="101" y="401"/>
                    <a:pt x="201" y="401"/>
                  </a:cubicBezTo>
                  <a:cubicBezTo>
                    <a:pt x="468" y="434"/>
                    <a:pt x="26119" y="2536"/>
                    <a:pt x="38628" y="7373"/>
                  </a:cubicBezTo>
                  <a:lnTo>
                    <a:pt x="38695" y="7373"/>
                  </a:lnTo>
                  <a:cubicBezTo>
                    <a:pt x="38762" y="7373"/>
                    <a:pt x="38862" y="7339"/>
                    <a:pt x="38895" y="7239"/>
                  </a:cubicBezTo>
                  <a:cubicBezTo>
                    <a:pt x="38929" y="7139"/>
                    <a:pt x="38895" y="7039"/>
                    <a:pt x="38762" y="6972"/>
                  </a:cubicBezTo>
                  <a:cubicBezTo>
                    <a:pt x="26186" y="2102"/>
                    <a:pt x="501" y="34"/>
                    <a:pt x="234"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1" name="Google Shape;681;p49"/>
            <p:cNvSpPr/>
            <p:nvPr/>
          </p:nvSpPr>
          <p:spPr>
            <a:xfrm>
              <a:off x="9732425" y="2550800"/>
              <a:ext cx="973225" cy="184325"/>
            </a:xfrm>
            <a:custGeom>
              <a:avLst/>
              <a:gdLst/>
              <a:ahLst/>
              <a:cxnLst/>
              <a:rect l="l" t="t" r="r" b="b"/>
              <a:pathLst>
                <a:path w="38929" h="7373" extrusionOk="0">
                  <a:moveTo>
                    <a:pt x="234" y="0"/>
                  </a:moveTo>
                  <a:cubicBezTo>
                    <a:pt x="101" y="0"/>
                    <a:pt x="1" y="67"/>
                    <a:pt x="1" y="167"/>
                  </a:cubicBezTo>
                  <a:cubicBezTo>
                    <a:pt x="1" y="301"/>
                    <a:pt x="67" y="401"/>
                    <a:pt x="167" y="401"/>
                  </a:cubicBezTo>
                  <a:cubicBezTo>
                    <a:pt x="434" y="434"/>
                    <a:pt x="26286" y="3469"/>
                    <a:pt x="38628" y="7372"/>
                  </a:cubicBezTo>
                  <a:lnTo>
                    <a:pt x="38695" y="7372"/>
                  </a:lnTo>
                  <a:cubicBezTo>
                    <a:pt x="38762" y="7372"/>
                    <a:pt x="38862" y="7339"/>
                    <a:pt x="38895" y="7239"/>
                  </a:cubicBezTo>
                  <a:cubicBezTo>
                    <a:pt x="38928" y="7139"/>
                    <a:pt x="38862" y="7005"/>
                    <a:pt x="38762" y="6972"/>
                  </a:cubicBezTo>
                  <a:cubicBezTo>
                    <a:pt x="26353" y="3069"/>
                    <a:pt x="501" y="34"/>
                    <a:pt x="234"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2" name="Google Shape;682;p49"/>
            <p:cNvSpPr/>
            <p:nvPr/>
          </p:nvSpPr>
          <p:spPr>
            <a:xfrm>
              <a:off x="9712425" y="2638200"/>
              <a:ext cx="973200" cy="184475"/>
            </a:xfrm>
            <a:custGeom>
              <a:avLst/>
              <a:gdLst/>
              <a:ahLst/>
              <a:cxnLst/>
              <a:rect l="l" t="t" r="r" b="b"/>
              <a:pathLst>
                <a:path w="38928" h="7379" extrusionOk="0">
                  <a:moveTo>
                    <a:pt x="215" y="0"/>
                  </a:moveTo>
                  <a:cubicBezTo>
                    <a:pt x="108" y="0"/>
                    <a:pt x="33" y="87"/>
                    <a:pt x="33" y="174"/>
                  </a:cubicBezTo>
                  <a:cubicBezTo>
                    <a:pt x="0" y="307"/>
                    <a:pt x="100" y="407"/>
                    <a:pt x="200" y="407"/>
                  </a:cubicBezTo>
                  <a:cubicBezTo>
                    <a:pt x="467" y="440"/>
                    <a:pt x="25818" y="3876"/>
                    <a:pt x="38661" y="7379"/>
                  </a:cubicBezTo>
                  <a:lnTo>
                    <a:pt x="38694" y="7379"/>
                  </a:lnTo>
                  <a:cubicBezTo>
                    <a:pt x="38794" y="7379"/>
                    <a:pt x="38894" y="7312"/>
                    <a:pt x="38894" y="7245"/>
                  </a:cubicBezTo>
                  <a:cubicBezTo>
                    <a:pt x="38928" y="7112"/>
                    <a:pt x="38861" y="7012"/>
                    <a:pt x="38761" y="6979"/>
                  </a:cubicBezTo>
                  <a:cubicBezTo>
                    <a:pt x="25919" y="3476"/>
                    <a:pt x="500" y="40"/>
                    <a:pt x="267" y="7"/>
                  </a:cubicBezTo>
                  <a:cubicBezTo>
                    <a:pt x="249" y="2"/>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3" name="Google Shape;683;p49"/>
            <p:cNvSpPr/>
            <p:nvPr/>
          </p:nvSpPr>
          <p:spPr>
            <a:xfrm>
              <a:off x="9693225" y="2725975"/>
              <a:ext cx="973225" cy="184275"/>
            </a:xfrm>
            <a:custGeom>
              <a:avLst/>
              <a:gdLst/>
              <a:ahLst/>
              <a:cxnLst/>
              <a:rect l="l" t="t" r="r" b="b"/>
              <a:pathLst>
                <a:path w="38929" h="7371" extrusionOk="0">
                  <a:moveTo>
                    <a:pt x="317" y="1"/>
                  </a:moveTo>
                  <a:cubicBezTo>
                    <a:pt x="178" y="1"/>
                    <a:pt x="93" y="11"/>
                    <a:pt x="68" y="32"/>
                  </a:cubicBezTo>
                  <a:cubicBezTo>
                    <a:pt x="34" y="98"/>
                    <a:pt x="1" y="165"/>
                    <a:pt x="1" y="232"/>
                  </a:cubicBezTo>
                  <a:cubicBezTo>
                    <a:pt x="30" y="319"/>
                    <a:pt x="109" y="405"/>
                    <a:pt x="216" y="405"/>
                  </a:cubicBezTo>
                  <a:cubicBezTo>
                    <a:pt x="233" y="405"/>
                    <a:pt x="250" y="403"/>
                    <a:pt x="268" y="399"/>
                  </a:cubicBezTo>
                  <a:lnTo>
                    <a:pt x="301" y="399"/>
                  </a:lnTo>
                  <a:cubicBezTo>
                    <a:pt x="313" y="398"/>
                    <a:pt x="326" y="398"/>
                    <a:pt x="341" y="398"/>
                  </a:cubicBezTo>
                  <a:cubicBezTo>
                    <a:pt x="2035" y="398"/>
                    <a:pt x="26098" y="4064"/>
                    <a:pt x="38628" y="7370"/>
                  </a:cubicBezTo>
                  <a:lnTo>
                    <a:pt x="38695" y="7370"/>
                  </a:lnTo>
                  <a:cubicBezTo>
                    <a:pt x="38795" y="7370"/>
                    <a:pt x="38862" y="7304"/>
                    <a:pt x="38895" y="7237"/>
                  </a:cubicBezTo>
                  <a:cubicBezTo>
                    <a:pt x="38929" y="7103"/>
                    <a:pt x="38862" y="7003"/>
                    <a:pt x="38762" y="6970"/>
                  </a:cubicBezTo>
                  <a:cubicBezTo>
                    <a:pt x="27455" y="3984"/>
                    <a:pt x="3083" y="1"/>
                    <a:pt x="317"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4" name="Google Shape;684;p49"/>
            <p:cNvSpPr/>
            <p:nvPr/>
          </p:nvSpPr>
          <p:spPr>
            <a:xfrm>
              <a:off x="9673225" y="2813325"/>
              <a:ext cx="969050" cy="205325"/>
            </a:xfrm>
            <a:custGeom>
              <a:avLst/>
              <a:gdLst/>
              <a:ahLst/>
              <a:cxnLst/>
              <a:rect l="l" t="t" r="r" b="b"/>
              <a:pathLst>
                <a:path w="38762" h="8213" extrusionOk="0">
                  <a:moveTo>
                    <a:pt x="227" y="0"/>
                  </a:moveTo>
                  <a:cubicBezTo>
                    <a:pt x="141" y="0"/>
                    <a:pt x="62" y="87"/>
                    <a:pt x="34" y="174"/>
                  </a:cubicBezTo>
                  <a:cubicBezTo>
                    <a:pt x="0" y="274"/>
                    <a:pt x="100" y="407"/>
                    <a:pt x="200" y="407"/>
                  </a:cubicBezTo>
                  <a:cubicBezTo>
                    <a:pt x="434" y="474"/>
                    <a:pt x="24584" y="4777"/>
                    <a:pt x="38494" y="8213"/>
                  </a:cubicBezTo>
                  <a:lnTo>
                    <a:pt x="38528" y="8213"/>
                  </a:lnTo>
                  <a:cubicBezTo>
                    <a:pt x="38628" y="8213"/>
                    <a:pt x="38728" y="8146"/>
                    <a:pt x="38728" y="8046"/>
                  </a:cubicBezTo>
                  <a:cubicBezTo>
                    <a:pt x="38761" y="7946"/>
                    <a:pt x="38695" y="7812"/>
                    <a:pt x="38594" y="7779"/>
                  </a:cubicBezTo>
                  <a:cubicBezTo>
                    <a:pt x="24685" y="4377"/>
                    <a:pt x="534" y="40"/>
                    <a:pt x="267" y="7"/>
                  </a:cubicBezTo>
                  <a:cubicBezTo>
                    <a:pt x="254" y="2"/>
                    <a:pt x="240" y="0"/>
                    <a:pt x="22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5" name="Google Shape;685;p49"/>
            <p:cNvSpPr/>
            <p:nvPr/>
          </p:nvSpPr>
          <p:spPr>
            <a:xfrm>
              <a:off x="9654050" y="2900825"/>
              <a:ext cx="964025" cy="225400"/>
            </a:xfrm>
            <a:custGeom>
              <a:avLst/>
              <a:gdLst/>
              <a:ahLst/>
              <a:cxnLst/>
              <a:rect l="l" t="t" r="r" b="b"/>
              <a:pathLst>
                <a:path w="38561" h="9016" extrusionOk="0">
                  <a:moveTo>
                    <a:pt x="216" y="1"/>
                  </a:moveTo>
                  <a:cubicBezTo>
                    <a:pt x="134" y="1"/>
                    <a:pt x="61" y="66"/>
                    <a:pt x="33" y="176"/>
                  </a:cubicBezTo>
                  <a:cubicBezTo>
                    <a:pt x="0" y="276"/>
                    <a:pt x="67" y="376"/>
                    <a:pt x="200" y="410"/>
                  </a:cubicBezTo>
                  <a:cubicBezTo>
                    <a:pt x="434" y="476"/>
                    <a:pt x="23950" y="5814"/>
                    <a:pt x="38294" y="9016"/>
                  </a:cubicBezTo>
                  <a:lnTo>
                    <a:pt x="38361" y="9016"/>
                  </a:lnTo>
                  <a:cubicBezTo>
                    <a:pt x="38427" y="9016"/>
                    <a:pt x="38528" y="8949"/>
                    <a:pt x="38561" y="8849"/>
                  </a:cubicBezTo>
                  <a:cubicBezTo>
                    <a:pt x="38561" y="8749"/>
                    <a:pt x="38494" y="8616"/>
                    <a:pt x="38394" y="8616"/>
                  </a:cubicBezTo>
                  <a:cubicBezTo>
                    <a:pt x="24051" y="5413"/>
                    <a:pt x="500" y="76"/>
                    <a:pt x="267" y="9"/>
                  </a:cubicBezTo>
                  <a:cubicBezTo>
                    <a:pt x="250" y="4"/>
                    <a:pt x="233" y="1"/>
                    <a:pt x="21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49"/>
            <p:cNvSpPr/>
            <p:nvPr/>
          </p:nvSpPr>
          <p:spPr>
            <a:xfrm>
              <a:off x="9634850" y="2988400"/>
              <a:ext cx="961550" cy="235400"/>
            </a:xfrm>
            <a:custGeom>
              <a:avLst/>
              <a:gdLst/>
              <a:ahLst/>
              <a:cxnLst/>
              <a:rect l="l" t="t" r="r" b="b"/>
              <a:pathLst>
                <a:path w="38462" h="9416" extrusionOk="0">
                  <a:moveTo>
                    <a:pt x="215" y="0"/>
                  </a:moveTo>
                  <a:cubicBezTo>
                    <a:pt x="134" y="0"/>
                    <a:pt x="62" y="60"/>
                    <a:pt x="34" y="142"/>
                  </a:cubicBezTo>
                  <a:cubicBezTo>
                    <a:pt x="1" y="276"/>
                    <a:pt x="68" y="376"/>
                    <a:pt x="168" y="409"/>
                  </a:cubicBezTo>
                  <a:cubicBezTo>
                    <a:pt x="401" y="476"/>
                    <a:pt x="24652" y="7414"/>
                    <a:pt x="38228" y="9416"/>
                  </a:cubicBezTo>
                  <a:lnTo>
                    <a:pt x="38261" y="9416"/>
                  </a:lnTo>
                  <a:cubicBezTo>
                    <a:pt x="38362" y="9416"/>
                    <a:pt x="38428" y="9349"/>
                    <a:pt x="38462" y="9249"/>
                  </a:cubicBezTo>
                  <a:cubicBezTo>
                    <a:pt x="38462" y="9115"/>
                    <a:pt x="38395" y="9015"/>
                    <a:pt x="38261" y="9015"/>
                  </a:cubicBezTo>
                  <a:cubicBezTo>
                    <a:pt x="24718" y="7014"/>
                    <a:pt x="535" y="76"/>
                    <a:pt x="268" y="9"/>
                  </a:cubicBezTo>
                  <a:cubicBezTo>
                    <a:pt x="250" y="3"/>
                    <a:pt x="232" y="0"/>
                    <a:pt x="215"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49"/>
            <p:cNvSpPr/>
            <p:nvPr/>
          </p:nvSpPr>
          <p:spPr>
            <a:xfrm>
              <a:off x="10905775" y="1762050"/>
              <a:ext cx="1244225" cy="1714425"/>
            </a:xfrm>
            <a:custGeom>
              <a:avLst/>
              <a:gdLst/>
              <a:ahLst/>
              <a:cxnLst/>
              <a:rect l="l" t="t" r="r" b="b"/>
              <a:pathLst>
                <a:path w="49769" h="68577" extrusionOk="0">
                  <a:moveTo>
                    <a:pt x="19076" y="429"/>
                  </a:moveTo>
                  <a:cubicBezTo>
                    <a:pt x="29026" y="429"/>
                    <a:pt x="47503" y="9810"/>
                    <a:pt x="49302" y="10735"/>
                  </a:cubicBezTo>
                  <a:lnTo>
                    <a:pt x="36560" y="68143"/>
                  </a:lnTo>
                  <a:cubicBezTo>
                    <a:pt x="10307" y="65775"/>
                    <a:pt x="1601" y="61772"/>
                    <a:pt x="467" y="61205"/>
                  </a:cubicBezTo>
                  <a:lnTo>
                    <a:pt x="13476" y="2663"/>
                  </a:lnTo>
                  <a:cubicBezTo>
                    <a:pt x="14464" y="1068"/>
                    <a:pt x="16480" y="429"/>
                    <a:pt x="19076" y="429"/>
                  </a:cubicBezTo>
                  <a:close/>
                  <a:moveTo>
                    <a:pt x="19087" y="0"/>
                  </a:moveTo>
                  <a:cubicBezTo>
                    <a:pt x="16093" y="0"/>
                    <a:pt x="14082" y="822"/>
                    <a:pt x="13076" y="2463"/>
                  </a:cubicBezTo>
                  <a:cubicBezTo>
                    <a:pt x="13076" y="2496"/>
                    <a:pt x="13076" y="2496"/>
                    <a:pt x="13043" y="2530"/>
                  </a:cubicBezTo>
                  <a:lnTo>
                    <a:pt x="0" y="61272"/>
                  </a:lnTo>
                  <a:cubicBezTo>
                    <a:pt x="0" y="61372"/>
                    <a:pt x="33" y="61438"/>
                    <a:pt x="100" y="61505"/>
                  </a:cubicBezTo>
                  <a:cubicBezTo>
                    <a:pt x="200" y="61538"/>
                    <a:pt x="8206" y="66008"/>
                    <a:pt x="36693" y="68577"/>
                  </a:cubicBezTo>
                  <a:lnTo>
                    <a:pt x="36726" y="68577"/>
                  </a:lnTo>
                  <a:cubicBezTo>
                    <a:pt x="36826" y="68577"/>
                    <a:pt x="36893" y="68510"/>
                    <a:pt x="36926" y="68410"/>
                  </a:cubicBezTo>
                  <a:lnTo>
                    <a:pt x="49736" y="10669"/>
                  </a:lnTo>
                  <a:cubicBezTo>
                    <a:pt x="49769" y="10569"/>
                    <a:pt x="49736" y="10502"/>
                    <a:pt x="49636" y="10435"/>
                  </a:cubicBezTo>
                  <a:cubicBezTo>
                    <a:pt x="49569" y="10402"/>
                    <a:pt x="41730" y="6299"/>
                    <a:pt x="33357" y="3297"/>
                  </a:cubicBezTo>
                  <a:cubicBezTo>
                    <a:pt x="27314" y="1097"/>
                    <a:pt x="22545" y="0"/>
                    <a:pt x="19087" y="0"/>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49"/>
            <p:cNvSpPr/>
            <p:nvPr/>
          </p:nvSpPr>
          <p:spPr>
            <a:xfrm>
              <a:off x="11467825" y="3357200"/>
              <a:ext cx="311100" cy="47575"/>
            </a:xfrm>
            <a:custGeom>
              <a:avLst/>
              <a:gdLst/>
              <a:ahLst/>
              <a:cxnLst/>
              <a:rect l="l" t="t" r="r" b="b"/>
              <a:pathLst>
                <a:path w="12444" h="1903" extrusionOk="0">
                  <a:moveTo>
                    <a:pt x="268" y="1"/>
                  </a:moveTo>
                  <a:cubicBezTo>
                    <a:pt x="168" y="1"/>
                    <a:pt x="68" y="67"/>
                    <a:pt x="34" y="201"/>
                  </a:cubicBezTo>
                  <a:cubicBezTo>
                    <a:pt x="1" y="301"/>
                    <a:pt x="101" y="401"/>
                    <a:pt x="201" y="434"/>
                  </a:cubicBezTo>
                  <a:cubicBezTo>
                    <a:pt x="6038" y="1535"/>
                    <a:pt x="12143" y="1902"/>
                    <a:pt x="12210" y="1902"/>
                  </a:cubicBezTo>
                  <a:cubicBezTo>
                    <a:pt x="12343" y="1902"/>
                    <a:pt x="12443" y="1835"/>
                    <a:pt x="12443" y="1702"/>
                  </a:cubicBezTo>
                  <a:cubicBezTo>
                    <a:pt x="12443" y="1602"/>
                    <a:pt x="12343" y="1502"/>
                    <a:pt x="12243" y="1502"/>
                  </a:cubicBezTo>
                  <a:cubicBezTo>
                    <a:pt x="12176" y="1502"/>
                    <a:pt x="6105" y="1135"/>
                    <a:pt x="268"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49"/>
            <p:cNvSpPr/>
            <p:nvPr/>
          </p:nvSpPr>
          <p:spPr>
            <a:xfrm>
              <a:off x="11191800" y="1830225"/>
              <a:ext cx="728050" cy="590500"/>
            </a:xfrm>
            <a:custGeom>
              <a:avLst/>
              <a:gdLst/>
              <a:ahLst/>
              <a:cxnLst/>
              <a:rect l="l" t="t" r="r" b="b"/>
              <a:pathLst>
                <a:path w="29122" h="23620" extrusionOk="0">
                  <a:moveTo>
                    <a:pt x="7700" y="414"/>
                  </a:moveTo>
                  <a:cubicBezTo>
                    <a:pt x="15775" y="414"/>
                    <a:pt x="27246" y="6189"/>
                    <a:pt x="28654" y="6908"/>
                  </a:cubicBezTo>
                  <a:cubicBezTo>
                    <a:pt x="28354" y="8175"/>
                    <a:pt x="26153" y="16915"/>
                    <a:pt x="24551" y="23119"/>
                  </a:cubicBezTo>
                  <a:cubicBezTo>
                    <a:pt x="12943" y="19350"/>
                    <a:pt x="2135" y="17682"/>
                    <a:pt x="468" y="17449"/>
                  </a:cubicBezTo>
                  <a:lnTo>
                    <a:pt x="4137" y="903"/>
                  </a:lnTo>
                  <a:cubicBezTo>
                    <a:pt x="5201" y="563"/>
                    <a:pt x="6407" y="414"/>
                    <a:pt x="7700" y="414"/>
                  </a:cubicBezTo>
                  <a:close/>
                  <a:moveTo>
                    <a:pt x="7696" y="1"/>
                  </a:moveTo>
                  <a:cubicBezTo>
                    <a:pt x="6252" y="1"/>
                    <a:pt x="4985" y="179"/>
                    <a:pt x="3903" y="536"/>
                  </a:cubicBezTo>
                  <a:cubicBezTo>
                    <a:pt x="3837" y="570"/>
                    <a:pt x="3770" y="636"/>
                    <a:pt x="3770" y="703"/>
                  </a:cubicBezTo>
                  <a:lnTo>
                    <a:pt x="1" y="17582"/>
                  </a:lnTo>
                  <a:cubicBezTo>
                    <a:pt x="1" y="17649"/>
                    <a:pt x="1" y="17715"/>
                    <a:pt x="34" y="17749"/>
                  </a:cubicBezTo>
                  <a:cubicBezTo>
                    <a:pt x="67" y="17782"/>
                    <a:pt x="134" y="17815"/>
                    <a:pt x="201" y="17849"/>
                  </a:cubicBezTo>
                  <a:cubicBezTo>
                    <a:pt x="301" y="17849"/>
                    <a:pt x="12009" y="19450"/>
                    <a:pt x="24618" y="23586"/>
                  </a:cubicBezTo>
                  <a:cubicBezTo>
                    <a:pt x="24652" y="23620"/>
                    <a:pt x="24685" y="23620"/>
                    <a:pt x="24685" y="23620"/>
                  </a:cubicBezTo>
                  <a:cubicBezTo>
                    <a:pt x="24718" y="23620"/>
                    <a:pt x="24785" y="23586"/>
                    <a:pt x="24785" y="23586"/>
                  </a:cubicBezTo>
                  <a:cubicBezTo>
                    <a:pt x="24852" y="23553"/>
                    <a:pt x="24885" y="23520"/>
                    <a:pt x="24885" y="23453"/>
                  </a:cubicBezTo>
                  <a:cubicBezTo>
                    <a:pt x="26620" y="16748"/>
                    <a:pt x="29121" y="6841"/>
                    <a:pt x="29121" y="6841"/>
                  </a:cubicBezTo>
                  <a:cubicBezTo>
                    <a:pt x="29121" y="6774"/>
                    <a:pt x="29088" y="6674"/>
                    <a:pt x="28988" y="6607"/>
                  </a:cubicBezTo>
                  <a:cubicBezTo>
                    <a:pt x="28955" y="6607"/>
                    <a:pt x="24752" y="4373"/>
                    <a:pt x="19581" y="2538"/>
                  </a:cubicBezTo>
                  <a:cubicBezTo>
                    <a:pt x="14827" y="847"/>
                    <a:pt x="10841" y="1"/>
                    <a:pt x="7696" y="1"/>
                  </a:cubicBezTo>
                  <a:close/>
                </a:path>
              </a:pathLst>
            </a:custGeom>
            <a:solidFill>
              <a:srgbClr val="E7C8A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49"/>
            <p:cNvSpPr/>
            <p:nvPr/>
          </p:nvSpPr>
          <p:spPr>
            <a:xfrm>
              <a:off x="11042525" y="1895325"/>
              <a:ext cx="2193250" cy="2455725"/>
            </a:xfrm>
            <a:custGeom>
              <a:avLst/>
              <a:gdLst/>
              <a:ahLst/>
              <a:cxnLst/>
              <a:rect l="l" t="t" r="r" b="b"/>
              <a:pathLst>
                <a:path w="87730" h="98229" extrusionOk="0">
                  <a:moveTo>
                    <a:pt x="57975" y="1"/>
                  </a:moveTo>
                  <a:lnTo>
                    <a:pt x="1" y="22483"/>
                  </a:lnTo>
                  <a:lnTo>
                    <a:pt x="28521" y="96069"/>
                  </a:lnTo>
                  <a:cubicBezTo>
                    <a:pt x="29061" y="97407"/>
                    <a:pt x="30336" y="98229"/>
                    <a:pt x="31686" y="98229"/>
                  </a:cubicBezTo>
                  <a:cubicBezTo>
                    <a:pt x="32087" y="98229"/>
                    <a:pt x="32494" y="98157"/>
                    <a:pt x="32891" y="98004"/>
                  </a:cubicBezTo>
                  <a:lnTo>
                    <a:pt x="87730" y="76722"/>
                  </a:lnTo>
                  <a:lnTo>
                    <a:pt x="57975" y="1"/>
                  </a:lnTo>
                  <a:close/>
                </a:path>
              </a:pathLst>
            </a:custGeom>
            <a:solidFill>
              <a:srgbClr val="7F6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49"/>
            <p:cNvSpPr/>
            <p:nvPr/>
          </p:nvSpPr>
          <p:spPr>
            <a:xfrm>
              <a:off x="11070875" y="1875300"/>
              <a:ext cx="2134050" cy="2444600"/>
            </a:xfrm>
            <a:custGeom>
              <a:avLst/>
              <a:gdLst/>
              <a:ahLst/>
              <a:cxnLst/>
              <a:rect l="l" t="t" r="r" b="b"/>
              <a:pathLst>
                <a:path w="85362" h="97784" extrusionOk="0">
                  <a:moveTo>
                    <a:pt x="55574" y="1"/>
                  </a:moveTo>
                  <a:lnTo>
                    <a:pt x="1" y="21550"/>
                  </a:lnTo>
                  <a:lnTo>
                    <a:pt x="29155" y="96704"/>
                  </a:lnTo>
                  <a:cubicBezTo>
                    <a:pt x="29412" y="97372"/>
                    <a:pt x="30046" y="97783"/>
                    <a:pt x="30721" y="97783"/>
                  </a:cubicBezTo>
                  <a:cubicBezTo>
                    <a:pt x="30921" y="97783"/>
                    <a:pt x="31125" y="97747"/>
                    <a:pt x="31323" y="97671"/>
                  </a:cubicBezTo>
                  <a:lnTo>
                    <a:pt x="85362" y="76723"/>
                  </a:lnTo>
                  <a:lnTo>
                    <a:pt x="5557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49"/>
            <p:cNvSpPr/>
            <p:nvPr/>
          </p:nvSpPr>
          <p:spPr>
            <a:xfrm>
              <a:off x="11007500" y="1806100"/>
              <a:ext cx="2193250" cy="2480975"/>
            </a:xfrm>
            <a:custGeom>
              <a:avLst/>
              <a:gdLst/>
              <a:ahLst/>
              <a:cxnLst/>
              <a:rect l="l" t="t" r="r" b="b"/>
              <a:pathLst>
                <a:path w="87730" h="99239" extrusionOk="0">
                  <a:moveTo>
                    <a:pt x="57975" y="0"/>
                  </a:moveTo>
                  <a:lnTo>
                    <a:pt x="1" y="22516"/>
                  </a:lnTo>
                  <a:lnTo>
                    <a:pt x="29755" y="99238"/>
                  </a:lnTo>
                  <a:lnTo>
                    <a:pt x="87730" y="76722"/>
                  </a:lnTo>
                  <a:lnTo>
                    <a:pt x="57975"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49"/>
            <p:cNvSpPr/>
            <p:nvPr/>
          </p:nvSpPr>
          <p:spPr>
            <a:xfrm>
              <a:off x="11007500" y="2278100"/>
              <a:ext cx="978225" cy="2008975"/>
            </a:xfrm>
            <a:custGeom>
              <a:avLst/>
              <a:gdLst/>
              <a:ahLst/>
              <a:cxnLst/>
              <a:rect l="l" t="t" r="r" b="b"/>
              <a:pathLst>
                <a:path w="39129" h="80359" extrusionOk="0">
                  <a:moveTo>
                    <a:pt x="9374" y="1"/>
                  </a:moveTo>
                  <a:lnTo>
                    <a:pt x="1" y="3636"/>
                  </a:lnTo>
                  <a:lnTo>
                    <a:pt x="29755" y="80358"/>
                  </a:lnTo>
                  <a:lnTo>
                    <a:pt x="39129" y="76722"/>
                  </a:lnTo>
                  <a:lnTo>
                    <a:pt x="9374"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49"/>
            <p:cNvSpPr/>
            <p:nvPr/>
          </p:nvSpPr>
          <p:spPr>
            <a:xfrm>
              <a:off x="11241850" y="2263925"/>
              <a:ext cx="779725" cy="1931400"/>
            </a:xfrm>
            <a:custGeom>
              <a:avLst/>
              <a:gdLst/>
              <a:ahLst/>
              <a:cxnLst/>
              <a:rect l="l" t="t" r="r" b="b"/>
              <a:pathLst>
                <a:path w="31189" h="77256" extrusionOk="0">
                  <a:moveTo>
                    <a:pt x="1434" y="0"/>
                  </a:moveTo>
                  <a:lnTo>
                    <a:pt x="0" y="568"/>
                  </a:lnTo>
                  <a:lnTo>
                    <a:pt x="29755" y="77256"/>
                  </a:lnTo>
                  <a:lnTo>
                    <a:pt x="31189" y="76722"/>
                  </a:lnTo>
                  <a:lnTo>
                    <a:pt x="1434" y="0"/>
                  </a:lnTo>
                  <a:close/>
                </a:path>
              </a:pathLst>
            </a:custGeom>
            <a:solidFill>
              <a:srgbClr val="EDB64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5" name="Google Shape;695;p49"/>
            <p:cNvSpPr/>
            <p:nvPr/>
          </p:nvSpPr>
          <p:spPr>
            <a:xfrm>
              <a:off x="11420300" y="1939525"/>
              <a:ext cx="1635350" cy="2099850"/>
            </a:xfrm>
            <a:custGeom>
              <a:avLst/>
              <a:gdLst/>
              <a:ahLst/>
              <a:cxnLst/>
              <a:rect l="l" t="t" r="r" b="b"/>
              <a:pathLst>
                <a:path w="65414" h="83994" extrusionOk="0">
                  <a:moveTo>
                    <a:pt x="36393" y="568"/>
                  </a:moveTo>
                  <a:cubicBezTo>
                    <a:pt x="36693" y="1168"/>
                    <a:pt x="37194" y="1668"/>
                    <a:pt x="37827" y="1969"/>
                  </a:cubicBezTo>
                  <a:cubicBezTo>
                    <a:pt x="38190" y="2121"/>
                    <a:pt x="38574" y="2197"/>
                    <a:pt x="38961" y="2197"/>
                  </a:cubicBezTo>
                  <a:cubicBezTo>
                    <a:pt x="39251" y="2197"/>
                    <a:pt x="39543" y="2154"/>
                    <a:pt x="39829" y="2069"/>
                  </a:cubicBezTo>
                  <a:lnTo>
                    <a:pt x="64880" y="66682"/>
                  </a:lnTo>
                  <a:cubicBezTo>
                    <a:pt x="64280" y="66982"/>
                    <a:pt x="63779" y="67482"/>
                    <a:pt x="63512" y="68116"/>
                  </a:cubicBezTo>
                  <a:cubicBezTo>
                    <a:pt x="63212" y="68750"/>
                    <a:pt x="63179" y="69450"/>
                    <a:pt x="63379" y="70117"/>
                  </a:cubicBezTo>
                  <a:lnTo>
                    <a:pt x="29021" y="83460"/>
                  </a:lnTo>
                  <a:cubicBezTo>
                    <a:pt x="28554" y="82426"/>
                    <a:pt x="27520" y="81826"/>
                    <a:pt x="26419" y="81826"/>
                  </a:cubicBezTo>
                  <a:cubicBezTo>
                    <a:pt x="26152" y="81826"/>
                    <a:pt x="25886" y="81859"/>
                    <a:pt x="25585" y="81926"/>
                  </a:cubicBezTo>
                  <a:lnTo>
                    <a:pt x="534" y="17313"/>
                  </a:lnTo>
                  <a:cubicBezTo>
                    <a:pt x="1168" y="17013"/>
                    <a:pt x="1635" y="16512"/>
                    <a:pt x="1935" y="15879"/>
                  </a:cubicBezTo>
                  <a:cubicBezTo>
                    <a:pt x="2202" y="15245"/>
                    <a:pt x="2235" y="14544"/>
                    <a:pt x="2035" y="13877"/>
                  </a:cubicBezTo>
                  <a:lnTo>
                    <a:pt x="36393" y="568"/>
                  </a:lnTo>
                  <a:close/>
                  <a:moveTo>
                    <a:pt x="36627" y="1"/>
                  </a:moveTo>
                  <a:lnTo>
                    <a:pt x="1502" y="13644"/>
                  </a:lnTo>
                  <a:lnTo>
                    <a:pt x="1568" y="13844"/>
                  </a:lnTo>
                  <a:cubicBezTo>
                    <a:pt x="1802" y="14444"/>
                    <a:pt x="1802" y="15111"/>
                    <a:pt x="1535" y="15712"/>
                  </a:cubicBezTo>
                  <a:cubicBezTo>
                    <a:pt x="1268" y="16312"/>
                    <a:pt x="801" y="16779"/>
                    <a:pt x="167" y="17013"/>
                  </a:cubicBezTo>
                  <a:lnTo>
                    <a:pt x="0" y="17079"/>
                  </a:lnTo>
                  <a:lnTo>
                    <a:pt x="25352" y="82460"/>
                  </a:lnTo>
                  <a:lnTo>
                    <a:pt x="25552" y="82393"/>
                  </a:lnTo>
                  <a:cubicBezTo>
                    <a:pt x="25847" y="82276"/>
                    <a:pt x="26149" y="82221"/>
                    <a:pt x="26445" y="82221"/>
                  </a:cubicBezTo>
                  <a:cubicBezTo>
                    <a:pt x="27422" y="82221"/>
                    <a:pt x="28337" y="82821"/>
                    <a:pt x="28721" y="83794"/>
                  </a:cubicBezTo>
                  <a:lnTo>
                    <a:pt x="28788" y="83994"/>
                  </a:lnTo>
                  <a:lnTo>
                    <a:pt x="63913" y="70351"/>
                  </a:lnTo>
                  <a:lnTo>
                    <a:pt x="63846" y="70184"/>
                  </a:lnTo>
                  <a:cubicBezTo>
                    <a:pt x="63346" y="68917"/>
                    <a:pt x="63979" y="67482"/>
                    <a:pt x="65247" y="66982"/>
                  </a:cubicBezTo>
                  <a:lnTo>
                    <a:pt x="65414" y="66915"/>
                  </a:lnTo>
                  <a:lnTo>
                    <a:pt x="40129" y="1735"/>
                  </a:lnTo>
                  <a:lnTo>
                    <a:pt x="40062" y="1535"/>
                  </a:lnTo>
                  <a:lnTo>
                    <a:pt x="39862" y="1602"/>
                  </a:lnTo>
                  <a:cubicBezTo>
                    <a:pt x="39568" y="1718"/>
                    <a:pt x="39266" y="1773"/>
                    <a:pt x="38969" y="1773"/>
                  </a:cubicBezTo>
                  <a:cubicBezTo>
                    <a:pt x="37992" y="1773"/>
                    <a:pt x="37077" y="1173"/>
                    <a:pt x="36693" y="201"/>
                  </a:cubicBezTo>
                  <a:lnTo>
                    <a:pt x="36627" y="1"/>
                  </a:ln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49"/>
            <p:cNvSpPr/>
            <p:nvPr/>
          </p:nvSpPr>
          <p:spPr>
            <a:xfrm>
              <a:off x="12426025" y="3694125"/>
              <a:ext cx="241025" cy="154300"/>
            </a:xfrm>
            <a:custGeom>
              <a:avLst/>
              <a:gdLst/>
              <a:ahLst/>
              <a:cxnLst/>
              <a:rect l="l" t="t" r="r" b="b"/>
              <a:pathLst>
                <a:path w="9641" h="6172" extrusionOk="0">
                  <a:moveTo>
                    <a:pt x="8540" y="0"/>
                  </a:moveTo>
                  <a:lnTo>
                    <a:pt x="0" y="3336"/>
                  </a:lnTo>
                  <a:lnTo>
                    <a:pt x="1101" y="6171"/>
                  </a:lnTo>
                  <a:lnTo>
                    <a:pt x="9640" y="2869"/>
                  </a:lnTo>
                  <a:lnTo>
                    <a:pt x="8540"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49"/>
            <p:cNvSpPr/>
            <p:nvPr/>
          </p:nvSpPr>
          <p:spPr>
            <a:xfrm>
              <a:off x="11801400" y="2764275"/>
              <a:ext cx="933200" cy="577950"/>
            </a:xfrm>
            <a:custGeom>
              <a:avLst/>
              <a:gdLst/>
              <a:ahLst/>
              <a:cxnLst/>
              <a:rect l="l" t="t" r="r" b="b"/>
              <a:pathLst>
                <a:path w="37328" h="23118" extrusionOk="0">
                  <a:moveTo>
                    <a:pt x="33391" y="1"/>
                  </a:moveTo>
                  <a:lnTo>
                    <a:pt x="1" y="12943"/>
                  </a:lnTo>
                  <a:lnTo>
                    <a:pt x="3937" y="23117"/>
                  </a:lnTo>
                  <a:lnTo>
                    <a:pt x="37327" y="10175"/>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49"/>
            <p:cNvSpPr/>
            <p:nvPr/>
          </p:nvSpPr>
          <p:spPr>
            <a:xfrm>
              <a:off x="11744700" y="2617500"/>
              <a:ext cx="863975" cy="398650"/>
            </a:xfrm>
            <a:custGeom>
              <a:avLst/>
              <a:gdLst/>
              <a:ahLst/>
              <a:cxnLst/>
              <a:rect l="l" t="t" r="r" b="b"/>
              <a:pathLst>
                <a:path w="34559" h="15946" extrusionOk="0">
                  <a:moveTo>
                    <a:pt x="33391" y="1"/>
                  </a:moveTo>
                  <a:lnTo>
                    <a:pt x="0" y="12944"/>
                  </a:lnTo>
                  <a:lnTo>
                    <a:pt x="1135" y="15946"/>
                  </a:lnTo>
                  <a:lnTo>
                    <a:pt x="34558" y="2970"/>
                  </a:lnTo>
                  <a:lnTo>
                    <a:pt x="33391"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49"/>
            <p:cNvSpPr/>
            <p:nvPr/>
          </p:nvSpPr>
          <p:spPr>
            <a:xfrm>
              <a:off x="11597925" y="2239750"/>
              <a:ext cx="863975" cy="397800"/>
            </a:xfrm>
            <a:custGeom>
              <a:avLst/>
              <a:gdLst/>
              <a:ahLst/>
              <a:cxnLst/>
              <a:rect l="l" t="t" r="r" b="b"/>
              <a:pathLst>
                <a:path w="34559" h="15912" extrusionOk="0">
                  <a:moveTo>
                    <a:pt x="33391" y="0"/>
                  </a:moveTo>
                  <a:lnTo>
                    <a:pt x="1" y="12943"/>
                  </a:lnTo>
                  <a:lnTo>
                    <a:pt x="1168" y="15911"/>
                  </a:lnTo>
                  <a:lnTo>
                    <a:pt x="34559" y="2969"/>
                  </a:lnTo>
                  <a:lnTo>
                    <a:pt x="33391"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00" name="Google Shape;700;p49"/>
          <p:cNvSpPr/>
          <p:nvPr/>
        </p:nvSpPr>
        <p:spPr>
          <a:xfrm>
            <a:off x="12466875" y="4457550"/>
            <a:ext cx="343600" cy="435775"/>
          </a:xfrm>
          <a:custGeom>
            <a:avLst/>
            <a:gdLst/>
            <a:ahLst/>
            <a:cxnLst/>
            <a:rect l="l" t="t" r="r" b="b"/>
            <a:pathLst>
              <a:path w="13744" h="17431" extrusionOk="0">
                <a:moveTo>
                  <a:pt x="13252" y="1"/>
                </a:moveTo>
                <a:cubicBezTo>
                  <a:pt x="13215" y="1"/>
                  <a:pt x="13179" y="6"/>
                  <a:pt x="13143" y="18"/>
                </a:cubicBezTo>
                <a:cubicBezTo>
                  <a:pt x="1" y="4088"/>
                  <a:pt x="167" y="16897"/>
                  <a:pt x="167" y="16997"/>
                </a:cubicBezTo>
                <a:cubicBezTo>
                  <a:pt x="167" y="17231"/>
                  <a:pt x="334" y="17431"/>
                  <a:pt x="568" y="17431"/>
                </a:cubicBezTo>
                <a:cubicBezTo>
                  <a:pt x="801" y="17431"/>
                  <a:pt x="1001" y="17231"/>
                  <a:pt x="1001" y="16997"/>
                </a:cubicBezTo>
                <a:cubicBezTo>
                  <a:pt x="968" y="16497"/>
                  <a:pt x="868" y="4688"/>
                  <a:pt x="13377" y="819"/>
                </a:cubicBezTo>
                <a:cubicBezTo>
                  <a:pt x="13610" y="752"/>
                  <a:pt x="13744" y="519"/>
                  <a:pt x="13677" y="285"/>
                </a:cubicBezTo>
                <a:cubicBezTo>
                  <a:pt x="13595" y="120"/>
                  <a:pt x="13422" y="1"/>
                  <a:pt x="132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01" name="Google Shape;701;p49"/>
          <p:cNvGrpSpPr/>
          <p:nvPr/>
        </p:nvGrpSpPr>
        <p:grpSpPr>
          <a:xfrm rot="892186">
            <a:off x="6601842" y="3747379"/>
            <a:ext cx="2451267" cy="900546"/>
            <a:chOff x="10253036" y="3422449"/>
            <a:chExt cx="2748147" cy="1009614"/>
          </a:xfrm>
        </p:grpSpPr>
        <p:sp>
          <p:nvSpPr>
            <p:cNvPr id="702" name="Google Shape;702;p49"/>
            <p:cNvSpPr/>
            <p:nvPr/>
          </p:nvSpPr>
          <p:spPr>
            <a:xfrm>
              <a:off x="12035804" y="3479245"/>
              <a:ext cx="274842" cy="429801"/>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49"/>
            <p:cNvSpPr/>
            <p:nvPr/>
          </p:nvSpPr>
          <p:spPr>
            <a:xfrm>
              <a:off x="10253036" y="3907605"/>
              <a:ext cx="2492269" cy="466257"/>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49"/>
            <p:cNvSpPr/>
            <p:nvPr/>
          </p:nvSpPr>
          <p:spPr>
            <a:xfrm>
              <a:off x="10508914" y="3907605"/>
              <a:ext cx="2492269" cy="466257"/>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49"/>
            <p:cNvSpPr/>
            <p:nvPr/>
          </p:nvSpPr>
          <p:spPr>
            <a:xfrm>
              <a:off x="11732952" y="3936656"/>
              <a:ext cx="57528" cy="104577"/>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49"/>
            <p:cNvSpPr/>
            <p:nvPr/>
          </p:nvSpPr>
          <p:spPr>
            <a:xfrm>
              <a:off x="11463739" y="3936656"/>
              <a:ext cx="57528" cy="104577"/>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49"/>
            <p:cNvSpPr/>
            <p:nvPr/>
          </p:nvSpPr>
          <p:spPr>
            <a:xfrm>
              <a:off x="11442732" y="3797532"/>
              <a:ext cx="368756" cy="24470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49"/>
            <p:cNvSpPr/>
            <p:nvPr/>
          </p:nvSpPr>
          <p:spPr>
            <a:xfrm>
              <a:off x="10511025" y="3442085"/>
              <a:ext cx="969601" cy="970344"/>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49"/>
            <p:cNvSpPr/>
            <p:nvPr/>
          </p:nvSpPr>
          <p:spPr>
            <a:xfrm>
              <a:off x="10511025" y="3442721"/>
              <a:ext cx="614147" cy="613556"/>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49"/>
            <p:cNvSpPr/>
            <p:nvPr/>
          </p:nvSpPr>
          <p:spPr>
            <a:xfrm>
              <a:off x="10553811" y="3485544"/>
              <a:ext cx="705280" cy="705333"/>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49"/>
            <p:cNvSpPr/>
            <p:nvPr/>
          </p:nvSpPr>
          <p:spPr>
            <a:xfrm>
              <a:off x="10490687" y="3422449"/>
              <a:ext cx="1010243" cy="1009614"/>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49"/>
            <p:cNvSpPr/>
            <p:nvPr/>
          </p:nvSpPr>
          <p:spPr>
            <a:xfrm>
              <a:off x="11773627" y="3442085"/>
              <a:ext cx="969568" cy="970344"/>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49"/>
            <p:cNvSpPr/>
            <p:nvPr/>
          </p:nvSpPr>
          <p:spPr>
            <a:xfrm>
              <a:off x="11772924" y="3442721"/>
              <a:ext cx="614850" cy="613556"/>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49"/>
            <p:cNvSpPr/>
            <p:nvPr/>
          </p:nvSpPr>
          <p:spPr>
            <a:xfrm>
              <a:off x="11816380" y="3485544"/>
              <a:ext cx="705280" cy="705333"/>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49"/>
            <p:cNvSpPr/>
            <p:nvPr/>
          </p:nvSpPr>
          <p:spPr>
            <a:xfrm>
              <a:off x="11753290" y="3422449"/>
              <a:ext cx="1010243" cy="1009614"/>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49"/>
            <p:cNvSpPr/>
            <p:nvPr/>
          </p:nvSpPr>
          <p:spPr>
            <a:xfrm>
              <a:off x="10457752" y="3880966"/>
              <a:ext cx="72237" cy="93285"/>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49"/>
            <p:cNvSpPr/>
            <p:nvPr/>
          </p:nvSpPr>
          <p:spPr>
            <a:xfrm>
              <a:off x="12724231" y="3880966"/>
              <a:ext cx="72237" cy="93285"/>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18" name="Google Shape;718;p49"/>
          <p:cNvSpPr/>
          <p:nvPr/>
        </p:nvSpPr>
        <p:spPr>
          <a:xfrm>
            <a:off x="4571994" y="1779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49"/>
          <p:cNvSpPr/>
          <p:nvPr/>
        </p:nvSpPr>
        <p:spPr>
          <a:xfrm>
            <a:off x="7864843" y="553011"/>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49"/>
          <p:cNvSpPr/>
          <p:nvPr/>
        </p:nvSpPr>
        <p:spPr>
          <a:xfrm>
            <a:off x="5195092" y="326247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69884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21"/>
        <p:cNvGrpSpPr/>
        <p:nvPr/>
      </p:nvGrpSpPr>
      <p:grpSpPr>
        <a:xfrm>
          <a:off x="0" y="0"/>
          <a:ext cx="0" cy="0"/>
          <a:chOff x="0" y="0"/>
          <a:chExt cx="0" cy="0"/>
        </a:xfrm>
      </p:grpSpPr>
      <p:pic>
        <p:nvPicPr>
          <p:cNvPr id="2" name="Imagine 1"/>
          <p:cNvPicPr>
            <a:picLocks noChangeAspect="1"/>
          </p:cNvPicPr>
          <p:nvPr/>
        </p:nvPicPr>
        <p:blipFill>
          <a:blip r:embed="rId3"/>
          <a:stretch>
            <a:fillRect/>
          </a:stretch>
        </p:blipFill>
        <p:spPr>
          <a:xfrm>
            <a:off x="447840" y="397464"/>
            <a:ext cx="8245586" cy="4293806"/>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pic>
        <p:nvPicPr>
          <p:cNvPr id="3" name="Imagine 2"/>
          <p:cNvPicPr>
            <a:picLocks noChangeAspect="1"/>
          </p:cNvPicPr>
          <p:nvPr/>
        </p:nvPicPr>
        <p:blipFill>
          <a:blip r:embed="rId3"/>
          <a:stretch>
            <a:fillRect/>
          </a:stretch>
        </p:blipFill>
        <p:spPr>
          <a:xfrm>
            <a:off x="346539" y="351945"/>
            <a:ext cx="4265217" cy="1524132"/>
          </a:xfrm>
          <a:prstGeom prst="rect">
            <a:avLst/>
          </a:prstGeom>
        </p:spPr>
      </p:pic>
      <p:pic>
        <p:nvPicPr>
          <p:cNvPr id="4" name="Imagine 3"/>
          <p:cNvPicPr>
            <a:picLocks noChangeAspect="1"/>
          </p:cNvPicPr>
          <p:nvPr/>
        </p:nvPicPr>
        <p:blipFill>
          <a:blip r:embed="rId4"/>
          <a:stretch>
            <a:fillRect/>
          </a:stretch>
        </p:blipFill>
        <p:spPr>
          <a:xfrm>
            <a:off x="3288521" y="1073461"/>
            <a:ext cx="5614903" cy="2017951"/>
          </a:xfrm>
          <a:prstGeom prst="rect">
            <a:avLst/>
          </a:prstGeom>
        </p:spPr>
      </p:pic>
      <p:pic>
        <p:nvPicPr>
          <p:cNvPr id="5" name="Imagine 4"/>
          <p:cNvPicPr>
            <a:picLocks noChangeAspect="1"/>
          </p:cNvPicPr>
          <p:nvPr/>
        </p:nvPicPr>
        <p:blipFill>
          <a:blip r:embed="rId5"/>
          <a:stretch>
            <a:fillRect/>
          </a:stretch>
        </p:blipFill>
        <p:spPr>
          <a:xfrm>
            <a:off x="240522" y="2915272"/>
            <a:ext cx="4984913" cy="2067546"/>
          </a:xfrm>
          <a:prstGeom prst="rect">
            <a:avLst/>
          </a:prstGeom>
        </p:spPr>
      </p:pic>
    </p:spTree>
    <p:extLst>
      <p:ext uri="{BB962C8B-B14F-4D97-AF65-F5344CB8AC3E}">
        <p14:creationId xmlns:p14="http://schemas.microsoft.com/office/powerpoint/2010/main" val="11453724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pic>
        <p:nvPicPr>
          <p:cNvPr id="2" name="Imagine 1"/>
          <p:cNvPicPr>
            <a:picLocks noChangeAspect="1"/>
          </p:cNvPicPr>
          <p:nvPr/>
        </p:nvPicPr>
        <p:blipFill>
          <a:blip r:embed="rId3"/>
          <a:stretch>
            <a:fillRect/>
          </a:stretch>
        </p:blipFill>
        <p:spPr>
          <a:xfrm>
            <a:off x="768626" y="788515"/>
            <a:ext cx="7898296" cy="3809989"/>
          </a:xfrm>
          <a:prstGeom prst="rect">
            <a:avLst/>
          </a:prstGeom>
        </p:spPr>
      </p:pic>
    </p:spTree>
    <p:extLst>
      <p:ext uri="{BB962C8B-B14F-4D97-AF65-F5344CB8AC3E}">
        <p14:creationId xmlns:p14="http://schemas.microsoft.com/office/powerpoint/2010/main" val="27187562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47"/>
          <p:cNvSpPr txBox="1">
            <a:spLocks noGrp="1"/>
          </p:cNvSpPr>
          <p:nvPr>
            <p:ph type="subTitle" idx="1"/>
          </p:nvPr>
        </p:nvSpPr>
        <p:spPr>
          <a:xfrm>
            <a:off x="2014330" y="4107683"/>
            <a:ext cx="5685183" cy="103581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sz="2800" b="1" dirty="0" smtClean="0"/>
              <a:t>SECȚIUNEA A II-A</a:t>
            </a:r>
            <a:endParaRPr lang="ro-RO" sz="1200" b="1" dirty="0"/>
          </a:p>
          <a:p>
            <a:pPr marL="0" lvl="0" indent="0" algn="ctr" rtl="0">
              <a:spcBef>
                <a:spcPts val="0"/>
              </a:spcBef>
              <a:spcAft>
                <a:spcPts val="0"/>
              </a:spcAft>
              <a:buNone/>
            </a:pPr>
            <a:endParaRPr sz="2800" b="1" dirty="0"/>
          </a:p>
        </p:txBody>
      </p:sp>
      <p:pic>
        <p:nvPicPr>
          <p:cNvPr id="2" name="Imagine 1"/>
          <p:cNvPicPr>
            <a:picLocks noChangeAspect="1"/>
          </p:cNvPicPr>
          <p:nvPr/>
        </p:nvPicPr>
        <p:blipFill>
          <a:blip r:embed="rId3"/>
          <a:stretch>
            <a:fillRect/>
          </a:stretch>
        </p:blipFill>
        <p:spPr>
          <a:xfrm>
            <a:off x="831392" y="225980"/>
            <a:ext cx="7242676" cy="3881703"/>
          </a:xfrm>
          <a:prstGeom prst="rect">
            <a:avLst/>
          </a:prstGeom>
        </p:spPr>
      </p:pic>
    </p:spTree>
    <p:extLst>
      <p:ext uri="{BB962C8B-B14F-4D97-AF65-F5344CB8AC3E}">
        <p14:creationId xmlns:p14="http://schemas.microsoft.com/office/powerpoint/2010/main" val="26634140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47"/>
          <p:cNvSpPr txBox="1">
            <a:spLocks noGrp="1"/>
          </p:cNvSpPr>
          <p:nvPr>
            <p:ph type="subTitle" idx="1"/>
          </p:nvPr>
        </p:nvSpPr>
        <p:spPr>
          <a:xfrm>
            <a:off x="1891747" y="4107683"/>
            <a:ext cx="5685183" cy="103581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sz="2800" b="1" dirty="0" smtClean="0"/>
              <a:t>SECȚIUNEA A III-A</a:t>
            </a:r>
            <a:endParaRPr lang="ro-RO" sz="1200" b="1" dirty="0"/>
          </a:p>
          <a:p>
            <a:pPr marL="0" lvl="0" indent="0" algn="ctr" rtl="0">
              <a:spcBef>
                <a:spcPts val="0"/>
              </a:spcBef>
              <a:spcAft>
                <a:spcPts val="0"/>
              </a:spcAft>
              <a:buNone/>
            </a:pPr>
            <a:endParaRPr sz="2800" b="1" dirty="0"/>
          </a:p>
        </p:txBody>
      </p:sp>
      <p:sp>
        <p:nvSpPr>
          <p:cNvPr id="3" name="Dreptunghi 2"/>
          <p:cNvSpPr/>
          <p:nvPr/>
        </p:nvSpPr>
        <p:spPr>
          <a:xfrm>
            <a:off x="549965" y="264142"/>
            <a:ext cx="8368748" cy="3785652"/>
          </a:xfrm>
          <a:prstGeom prst="rect">
            <a:avLst/>
          </a:prstGeom>
        </p:spPr>
        <p:txBody>
          <a:bodyPr wrap="square">
            <a:spAutoFit/>
          </a:bodyPr>
          <a:lstStyle/>
          <a:p>
            <a:r>
              <a:rPr lang="ro-RO" sz="1600" b="1" dirty="0">
                <a:solidFill>
                  <a:schemeClr val="accent4">
                    <a:lumMod val="75000"/>
                  </a:schemeClr>
                </a:solidFill>
                <a:latin typeface="Roboto" panose="020B0604020202020204" charset="0"/>
                <a:ea typeface="Roboto" panose="020B0604020202020204" charset="0"/>
              </a:rPr>
              <a:t>Discipline opționale din oferta națională care completează curriculumul </a:t>
            </a:r>
            <a:r>
              <a:rPr lang="ro-RO" sz="1600" b="1" dirty="0" smtClean="0">
                <a:solidFill>
                  <a:schemeClr val="accent4">
                    <a:lumMod val="75000"/>
                  </a:schemeClr>
                </a:solidFill>
                <a:latin typeface="Roboto" panose="020B0604020202020204" charset="0"/>
                <a:ea typeface="Roboto" panose="020B0604020202020204" charset="0"/>
              </a:rPr>
              <a:t>obligatoriu:</a:t>
            </a:r>
            <a:r>
              <a:rPr lang="ro-RO" sz="1600" b="1" dirty="0">
                <a:solidFill>
                  <a:schemeClr val="accent4">
                    <a:lumMod val="75000"/>
                  </a:schemeClr>
                </a:solidFill>
                <a:latin typeface="Roboto" panose="020B0604020202020204" charset="0"/>
                <a:ea typeface="Roboto" panose="020B0604020202020204" charset="0"/>
              </a:rPr>
              <a:t> </a:t>
            </a:r>
          </a:p>
          <a:p>
            <a:endParaRPr lang="ro-RO" dirty="0">
              <a:solidFill>
                <a:schemeClr val="accent4">
                  <a:lumMod val="75000"/>
                </a:schemeClr>
              </a:solidFill>
              <a:latin typeface="Roboto" panose="020B0604020202020204" charset="0"/>
              <a:ea typeface="Roboto" panose="020B0604020202020204" charset="0"/>
            </a:endParaRPr>
          </a:p>
          <a:p>
            <a:pPr marL="285750" indent="-285750">
              <a:buFont typeface="Arial" panose="020B0604020202020204" pitchFamily="34" charset="0"/>
              <a:buChar char="•"/>
            </a:pPr>
            <a:r>
              <a:rPr lang="ro-RO" dirty="0" err="1" smtClean="0">
                <a:solidFill>
                  <a:schemeClr val="accent4">
                    <a:lumMod val="75000"/>
                  </a:schemeClr>
                </a:solidFill>
                <a:latin typeface="Roboto" panose="020B0604020202020204" charset="0"/>
                <a:ea typeface="Roboto" panose="020B0604020202020204" charset="0"/>
              </a:rPr>
              <a:t>Migraţiile</a:t>
            </a:r>
            <a:r>
              <a:rPr lang="ro-RO" dirty="0" smtClean="0">
                <a:solidFill>
                  <a:schemeClr val="accent4">
                    <a:lumMod val="75000"/>
                  </a:schemeClr>
                </a:solidFill>
                <a:latin typeface="Roboto" panose="020B0604020202020204" charset="0"/>
                <a:ea typeface="Roboto" panose="020B0604020202020204" charset="0"/>
              </a:rPr>
              <a:t> </a:t>
            </a:r>
            <a:r>
              <a:rPr lang="ro-RO" dirty="0">
                <a:solidFill>
                  <a:schemeClr val="accent4">
                    <a:lumMod val="75000"/>
                  </a:schemeClr>
                </a:solidFill>
                <a:latin typeface="Roboto" panose="020B0604020202020204" charset="0"/>
                <a:ea typeface="Roboto" panose="020B0604020202020204" charset="0"/>
              </a:rPr>
              <a:t>contemporane – secolele XX </a:t>
            </a:r>
            <a:r>
              <a:rPr lang="ro-RO" dirty="0" err="1">
                <a:solidFill>
                  <a:schemeClr val="accent4">
                    <a:lumMod val="75000"/>
                  </a:schemeClr>
                </a:solidFill>
                <a:latin typeface="Roboto" panose="020B0604020202020204" charset="0"/>
                <a:ea typeface="Roboto" panose="020B0604020202020204" charset="0"/>
              </a:rPr>
              <a:t>şi</a:t>
            </a:r>
            <a:r>
              <a:rPr lang="ro-RO" dirty="0">
                <a:solidFill>
                  <a:schemeClr val="accent4">
                    <a:lumMod val="75000"/>
                  </a:schemeClr>
                </a:solidFill>
                <a:latin typeface="Roboto" panose="020B0604020202020204" charset="0"/>
                <a:ea typeface="Roboto" panose="020B0604020202020204" charset="0"/>
              </a:rPr>
              <a:t> XXI. Vorbind cu </a:t>
            </a:r>
            <a:r>
              <a:rPr lang="ro-RO" dirty="0" err="1">
                <a:solidFill>
                  <a:schemeClr val="accent4">
                    <a:lumMod val="75000"/>
                  </a:schemeClr>
                </a:solidFill>
                <a:latin typeface="Roboto" panose="020B0604020202020204" charset="0"/>
                <a:ea typeface="Roboto" panose="020B0604020202020204" charset="0"/>
              </a:rPr>
              <a:t>şi</a:t>
            </a:r>
            <a:r>
              <a:rPr lang="ro-RO" dirty="0">
                <a:solidFill>
                  <a:schemeClr val="accent4">
                    <a:lumMod val="75000"/>
                  </a:schemeClr>
                </a:solidFill>
                <a:latin typeface="Roboto" panose="020B0604020202020204" charset="0"/>
                <a:ea typeface="Roboto" panose="020B0604020202020204" charset="0"/>
              </a:rPr>
              <a:t> despre </a:t>
            </a:r>
            <a:r>
              <a:rPr lang="ro-RO" dirty="0" err="1">
                <a:solidFill>
                  <a:schemeClr val="accent4">
                    <a:lumMod val="75000"/>
                  </a:schemeClr>
                </a:solidFill>
                <a:latin typeface="Roboto" panose="020B0604020202020204" charset="0"/>
                <a:ea typeface="Roboto" panose="020B0604020202020204" charset="0"/>
              </a:rPr>
              <a:t>migranţi</a:t>
            </a:r>
            <a:r>
              <a:rPr lang="ro-RO" dirty="0">
                <a:solidFill>
                  <a:schemeClr val="accent4">
                    <a:lumMod val="75000"/>
                  </a:schemeClr>
                </a:solidFill>
                <a:latin typeface="Roboto" panose="020B0604020202020204" charset="0"/>
                <a:ea typeface="Roboto" panose="020B0604020202020204" charset="0"/>
              </a:rPr>
              <a:t>, clasele a XI a și a XII a, Ordinul Ministerului Educației și Cercetării, nr. 3170/30.01.2006</a:t>
            </a:r>
            <a:r>
              <a:rPr lang="ro-RO" dirty="0" smtClean="0">
                <a:solidFill>
                  <a:schemeClr val="accent4">
                    <a:lumMod val="75000"/>
                  </a:schemeClr>
                </a:solidFill>
                <a:latin typeface="Roboto" panose="020B0604020202020204" charset="0"/>
                <a:ea typeface="Roboto" panose="020B0604020202020204" charset="0"/>
              </a:rPr>
              <a:t>;</a:t>
            </a:r>
          </a:p>
          <a:p>
            <a:pPr marL="285750" indent="-285750">
              <a:buFont typeface="Arial" panose="020B0604020202020204" pitchFamily="34" charset="0"/>
              <a:buChar char="•"/>
            </a:pPr>
            <a:r>
              <a:rPr lang="ro-RO" dirty="0" smtClean="0">
                <a:solidFill>
                  <a:schemeClr val="accent4">
                    <a:lumMod val="75000"/>
                  </a:schemeClr>
                </a:solidFill>
                <a:latin typeface="Roboto" panose="020B0604020202020204" charset="0"/>
                <a:ea typeface="Roboto" panose="020B0604020202020204" charset="0"/>
              </a:rPr>
              <a:t>O </a:t>
            </a:r>
            <a:r>
              <a:rPr lang="ro-RO" dirty="0">
                <a:solidFill>
                  <a:schemeClr val="accent4">
                    <a:lumMod val="75000"/>
                  </a:schemeClr>
                </a:solidFill>
                <a:latin typeface="Roboto" panose="020B0604020202020204" charset="0"/>
                <a:ea typeface="Roboto" panose="020B0604020202020204" charset="0"/>
              </a:rPr>
              <a:t>istorie a comunismului din România, clasele a XI a și a XII a, Ordinul Ministerului </a:t>
            </a:r>
            <a:r>
              <a:rPr lang="ro-RO" dirty="0" err="1">
                <a:solidFill>
                  <a:schemeClr val="accent4">
                    <a:lumMod val="75000"/>
                  </a:schemeClr>
                </a:solidFill>
                <a:latin typeface="Roboto" panose="020B0604020202020204" charset="0"/>
                <a:ea typeface="Roboto" panose="020B0604020202020204" charset="0"/>
              </a:rPr>
              <a:t>Educaţiei</a:t>
            </a:r>
            <a:r>
              <a:rPr lang="ro-RO" dirty="0">
                <a:solidFill>
                  <a:schemeClr val="accent4">
                    <a:lumMod val="75000"/>
                  </a:schemeClr>
                </a:solidFill>
                <a:latin typeface="Roboto" panose="020B0604020202020204" charset="0"/>
                <a:ea typeface="Roboto" panose="020B0604020202020204" charset="0"/>
              </a:rPr>
              <a:t>, Cercetării </a:t>
            </a:r>
            <a:r>
              <a:rPr lang="ro-RO" dirty="0" err="1">
                <a:solidFill>
                  <a:schemeClr val="accent4">
                    <a:lumMod val="75000"/>
                  </a:schemeClr>
                </a:solidFill>
                <a:latin typeface="Roboto" panose="020B0604020202020204" charset="0"/>
                <a:ea typeface="Roboto" panose="020B0604020202020204" charset="0"/>
              </a:rPr>
              <a:t>şi</a:t>
            </a:r>
            <a:r>
              <a:rPr lang="ro-RO" dirty="0">
                <a:solidFill>
                  <a:schemeClr val="accent4">
                    <a:lumMod val="75000"/>
                  </a:schemeClr>
                </a:solidFill>
                <a:latin typeface="Roboto" panose="020B0604020202020204" charset="0"/>
                <a:ea typeface="Roboto" panose="020B0604020202020204" charset="0"/>
              </a:rPr>
              <a:t> Tineretului, nr. 4699/07.07.2008;</a:t>
            </a:r>
          </a:p>
          <a:p>
            <a:pPr marL="285750" indent="-285750">
              <a:buFont typeface="Arial" panose="020B0604020202020204" pitchFamily="34" charset="0"/>
              <a:buChar char="•"/>
            </a:pPr>
            <a:r>
              <a:rPr lang="ro-RO" dirty="0">
                <a:solidFill>
                  <a:schemeClr val="accent4">
                    <a:lumMod val="75000"/>
                  </a:schemeClr>
                </a:solidFill>
                <a:latin typeface="Roboto" panose="020B0604020202020204" charset="0"/>
                <a:ea typeface="Roboto" panose="020B0604020202020204" charset="0"/>
              </a:rPr>
              <a:t>Istoria monarhiei în România (1866-1947), clasele a XI-a – a XII-a, Ordinul Ministerului </a:t>
            </a:r>
            <a:r>
              <a:rPr lang="ro-RO" dirty="0" err="1">
                <a:solidFill>
                  <a:schemeClr val="accent4">
                    <a:lumMod val="75000"/>
                  </a:schemeClr>
                </a:solidFill>
                <a:latin typeface="Roboto" panose="020B0604020202020204" charset="0"/>
                <a:ea typeface="Roboto" panose="020B0604020202020204" charset="0"/>
              </a:rPr>
              <a:t>Educaţiei</a:t>
            </a:r>
            <a:r>
              <a:rPr lang="ro-RO" dirty="0">
                <a:solidFill>
                  <a:schemeClr val="accent4">
                    <a:lumMod val="75000"/>
                  </a:schemeClr>
                </a:solidFill>
                <a:latin typeface="Roboto" panose="020B0604020202020204" charset="0"/>
                <a:ea typeface="Roboto" panose="020B0604020202020204" charset="0"/>
              </a:rPr>
              <a:t>, Cercetării, Tineretului </a:t>
            </a:r>
            <a:r>
              <a:rPr lang="ro-RO" dirty="0" err="1">
                <a:solidFill>
                  <a:schemeClr val="accent4">
                    <a:lumMod val="75000"/>
                  </a:schemeClr>
                </a:solidFill>
                <a:latin typeface="Roboto" panose="020B0604020202020204" charset="0"/>
                <a:ea typeface="Roboto" panose="020B0604020202020204" charset="0"/>
              </a:rPr>
              <a:t>şi</a:t>
            </a:r>
            <a:r>
              <a:rPr lang="ro-RO" dirty="0">
                <a:solidFill>
                  <a:schemeClr val="accent4">
                    <a:lumMod val="75000"/>
                  </a:schemeClr>
                </a:solidFill>
                <a:latin typeface="Roboto" panose="020B0604020202020204" charset="0"/>
                <a:ea typeface="Roboto" panose="020B0604020202020204" charset="0"/>
              </a:rPr>
              <a:t> Sportului nr. 3793/24.04.2012; </a:t>
            </a:r>
          </a:p>
          <a:p>
            <a:pPr marL="285750" indent="-285750">
              <a:buFont typeface="Arial" panose="020B0604020202020204" pitchFamily="34" charset="0"/>
              <a:buChar char="•"/>
            </a:pPr>
            <a:r>
              <a:rPr lang="ro-RO" dirty="0" smtClean="0">
                <a:solidFill>
                  <a:schemeClr val="accent4">
                    <a:lumMod val="75000"/>
                  </a:schemeClr>
                </a:solidFill>
                <a:latin typeface="Roboto" panose="020B0604020202020204" charset="0"/>
                <a:ea typeface="Roboto" panose="020B0604020202020204" charset="0"/>
              </a:rPr>
              <a:t>Istorie </a:t>
            </a:r>
            <a:r>
              <a:rPr lang="ro-RO" dirty="0">
                <a:solidFill>
                  <a:schemeClr val="accent4">
                    <a:lumMod val="75000"/>
                  </a:schemeClr>
                </a:solidFill>
                <a:latin typeface="Roboto" panose="020B0604020202020204" charset="0"/>
                <a:ea typeface="Roboto" panose="020B0604020202020204" charset="0"/>
              </a:rPr>
              <a:t>orală: Istorie trăită – istorie povestită, învățământ gimnazial și liceal, Ordinul Ministerului Educației, Cercetării, Tineretului și Sportului, </a:t>
            </a:r>
            <a:r>
              <a:rPr lang="ro-RO" dirty="0" smtClean="0">
                <a:solidFill>
                  <a:schemeClr val="accent4">
                    <a:lumMod val="75000"/>
                  </a:schemeClr>
                </a:solidFill>
                <a:latin typeface="Roboto" panose="020B0604020202020204" charset="0"/>
                <a:ea typeface="Roboto" panose="020B0604020202020204" charset="0"/>
              </a:rPr>
              <a:t>Nr.5909/28.09.2012</a:t>
            </a:r>
          </a:p>
          <a:p>
            <a:pPr marL="285750" indent="-285750">
              <a:buFont typeface="Arial" panose="020B0604020202020204" pitchFamily="34" charset="0"/>
              <a:buChar char="•"/>
            </a:pPr>
            <a:r>
              <a:rPr lang="ro-RO" dirty="0" smtClean="0">
                <a:solidFill>
                  <a:schemeClr val="accent4">
                    <a:lumMod val="75000"/>
                  </a:schemeClr>
                </a:solidFill>
                <a:latin typeface="Roboto" panose="020B0604020202020204" charset="0"/>
                <a:ea typeface="Roboto" panose="020B0604020202020204" charset="0"/>
              </a:rPr>
              <a:t>Istoria </a:t>
            </a:r>
            <a:r>
              <a:rPr lang="ro-RO" dirty="0">
                <a:solidFill>
                  <a:schemeClr val="accent4">
                    <a:lumMod val="75000"/>
                  </a:schemeClr>
                </a:solidFill>
                <a:latin typeface="Roboto" panose="020B0604020202020204" charset="0"/>
                <a:ea typeface="Roboto" panose="020B0604020202020204" charset="0"/>
              </a:rPr>
              <a:t>recentă a României, clasele a XI a și a XII a, Ordinul Ministerului </a:t>
            </a:r>
            <a:r>
              <a:rPr lang="ro-RO" dirty="0" err="1">
                <a:solidFill>
                  <a:schemeClr val="accent4">
                    <a:lumMod val="75000"/>
                  </a:schemeClr>
                </a:solidFill>
                <a:latin typeface="Roboto" panose="020B0604020202020204" charset="0"/>
                <a:ea typeface="Roboto" panose="020B0604020202020204" charset="0"/>
              </a:rPr>
              <a:t>Educaţiei</a:t>
            </a:r>
            <a:r>
              <a:rPr lang="ro-RO" dirty="0">
                <a:solidFill>
                  <a:schemeClr val="accent4">
                    <a:lumMod val="75000"/>
                  </a:schemeClr>
                </a:solidFill>
                <a:latin typeface="Roboto" panose="020B0604020202020204" charset="0"/>
                <a:ea typeface="Roboto" panose="020B0604020202020204" charset="0"/>
              </a:rPr>
              <a:t> Naționale </a:t>
            </a:r>
            <a:r>
              <a:rPr lang="ro-RO" dirty="0" err="1">
                <a:solidFill>
                  <a:schemeClr val="accent4">
                    <a:lumMod val="75000"/>
                  </a:schemeClr>
                </a:solidFill>
                <a:latin typeface="Roboto" panose="020B0604020202020204" charset="0"/>
                <a:ea typeface="Roboto" panose="020B0604020202020204" charset="0"/>
              </a:rPr>
              <a:t>şi</a:t>
            </a:r>
            <a:r>
              <a:rPr lang="ro-RO" dirty="0">
                <a:solidFill>
                  <a:schemeClr val="accent4">
                    <a:lumMod val="75000"/>
                  </a:schemeClr>
                </a:solidFill>
                <a:latin typeface="Roboto" panose="020B0604020202020204" charset="0"/>
                <a:ea typeface="Roboto" panose="020B0604020202020204" charset="0"/>
              </a:rPr>
              <a:t> Cercetării </a:t>
            </a:r>
            <a:r>
              <a:rPr lang="ro-RO" dirty="0" err="1">
                <a:solidFill>
                  <a:schemeClr val="accent4">
                    <a:lumMod val="75000"/>
                  </a:schemeClr>
                </a:solidFill>
                <a:latin typeface="Roboto" panose="020B0604020202020204" charset="0"/>
                <a:ea typeface="Roboto" panose="020B0604020202020204" charset="0"/>
              </a:rPr>
              <a:t>Ştiinţifice</a:t>
            </a:r>
            <a:r>
              <a:rPr lang="ro-RO" dirty="0">
                <a:solidFill>
                  <a:schemeClr val="accent4">
                    <a:lumMod val="75000"/>
                  </a:schemeClr>
                </a:solidFill>
                <a:latin typeface="Roboto" panose="020B0604020202020204" charset="0"/>
                <a:ea typeface="Roboto" panose="020B0604020202020204" charset="0"/>
              </a:rPr>
              <a:t> nr. 3720/29.04.2016; </a:t>
            </a:r>
          </a:p>
          <a:p>
            <a:pPr marL="285750" indent="-285750">
              <a:buFont typeface="Arial" panose="020B0604020202020204" pitchFamily="34" charset="0"/>
              <a:buChar char="•"/>
            </a:pPr>
            <a:r>
              <a:rPr lang="ro-RO" dirty="0">
                <a:solidFill>
                  <a:schemeClr val="accent4">
                    <a:lumMod val="75000"/>
                  </a:schemeClr>
                </a:solidFill>
                <a:latin typeface="Roboto" panose="020B0604020202020204" charset="0"/>
                <a:ea typeface="Roboto" panose="020B0604020202020204" charset="0"/>
              </a:rPr>
              <a:t>România în epoca Primului Război Mondial 1914-1920, clasele a XI-a și a XII-a, Ordinul Ministerului </a:t>
            </a:r>
            <a:r>
              <a:rPr lang="ro-RO" dirty="0" err="1">
                <a:solidFill>
                  <a:schemeClr val="accent4">
                    <a:lumMod val="75000"/>
                  </a:schemeClr>
                </a:solidFill>
                <a:latin typeface="Roboto" panose="020B0604020202020204" charset="0"/>
                <a:ea typeface="Roboto" panose="020B0604020202020204" charset="0"/>
              </a:rPr>
              <a:t>Educaţiei</a:t>
            </a:r>
            <a:r>
              <a:rPr lang="ro-RO" dirty="0">
                <a:solidFill>
                  <a:schemeClr val="accent4">
                    <a:lumMod val="75000"/>
                  </a:schemeClr>
                </a:solidFill>
                <a:latin typeface="Roboto" panose="020B0604020202020204" charset="0"/>
                <a:ea typeface="Roboto" panose="020B0604020202020204" charset="0"/>
              </a:rPr>
              <a:t> Naționale nr. 4243/28.06.2017;</a:t>
            </a:r>
          </a:p>
          <a:p>
            <a:pPr marL="285750" indent="-285750">
              <a:buFont typeface="Arial" panose="020B0604020202020204" pitchFamily="34" charset="0"/>
              <a:buChar char="•"/>
            </a:pPr>
            <a:r>
              <a:rPr lang="ro-RO" dirty="0">
                <a:solidFill>
                  <a:schemeClr val="accent4">
                    <a:lumMod val="75000"/>
                  </a:schemeClr>
                </a:solidFill>
                <a:latin typeface="Roboto" panose="020B0604020202020204" charset="0"/>
                <a:ea typeface="Roboto" panose="020B0604020202020204" charset="0"/>
              </a:rPr>
              <a:t>Români care au marcat cultura și civilizația lumii, clasele a IX-a/a X-a/a XI-a, Ordinul Ministerului Educației nr. 3891/20.04.2023 </a:t>
            </a:r>
          </a:p>
          <a:p>
            <a:r>
              <a:rPr lang="ro-RO" dirty="0">
                <a:solidFill>
                  <a:schemeClr val="accent4">
                    <a:lumMod val="75000"/>
                  </a:schemeClr>
                </a:solidFill>
              </a:rPr>
              <a:t> </a:t>
            </a:r>
          </a:p>
        </p:txBody>
      </p:sp>
    </p:spTree>
    <p:extLst>
      <p:ext uri="{BB962C8B-B14F-4D97-AF65-F5344CB8AC3E}">
        <p14:creationId xmlns:p14="http://schemas.microsoft.com/office/powerpoint/2010/main" val="27079642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826"/>
        <p:cNvGrpSpPr/>
        <p:nvPr/>
      </p:nvGrpSpPr>
      <p:grpSpPr>
        <a:xfrm>
          <a:off x="0" y="0"/>
          <a:ext cx="0" cy="0"/>
          <a:chOff x="0" y="0"/>
          <a:chExt cx="0" cy="0"/>
        </a:xfrm>
      </p:grpSpPr>
      <p:sp>
        <p:nvSpPr>
          <p:cNvPr id="829" name="Google Shape;829;p55"/>
          <p:cNvSpPr/>
          <p:nvPr/>
        </p:nvSpPr>
        <p:spPr>
          <a:xfrm>
            <a:off x="4286258" y="1261137"/>
            <a:ext cx="3715106" cy="2621265"/>
          </a:xfrm>
          <a:custGeom>
            <a:avLst/>
            <a:gdLst/>
            <a:ahLst/>
            <a:cxnLst/>
            <a:rect l="l" t="t" r="r" b="b"/>
            <a:pathLst>
              <a:path w="231579" h="163446" extrusionOk="0">
                <a:moveTo>
                  <a:pt x="7353" y="0"/>
                </a:moveTo>
                <a:cubicBezTo>
                  <a:pt x="3258" y="0"/>
                  <a:pt x="0" y="3258"/>
                  <a:pt x="0" y="7353"/>
                </a:cubicBezTo>
                <a:lnTo>
                  <a:pt x="0" y="156092"/>
                </a:lnTo>
                <a:cubicBezTo>
                  <a:pt x="0" y="160094"/>
                  <a:pt x="3258" y="163445"/>
                  <a:pt x="7353" y="163445"/>
                </a:cubicBezTo>
                <a:lnTo>
                  <a:pt x="224226" y="163445"/>
                </a:lnTo>
                <a:cubicBezTo>
                  <a:pt x="228228" y="163445"/>
                  <a:pt x="231579" y="160187"/>
                  <a:pt x="231579" y="156092"/>
                </a:cubicBezTo>
                <a:lnTo>
                  <a:pt x="231579" y="7353"/>
                </a:lnTo>
                <a:cubicBezTo>
                  <a:pt x="231579" y="3258"/>
                  <a:pt x="228228" y="0"/>
                  <a:pt x="2242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55"/>
          <p:cNvSpPr/>
          <p:nvPr/>
        </p:nvSpPr>
        <p:spPr>
          <a:xfrm>
            <a:off x="3862190" y="3827153"/>
            <a:ext cx="4567733" cy="55249"/>
          </a:xfrm>
          <a:custGeom>
            <a:avLst/>
            <a:gdLst/>
            <a:ahLst/>
            <a:cxnLst/>
            <a:rect l="l" t="t" r="r" b="b"/>
            <a:pathLst>
              <a:path w="284727" h="3445" extrusionOk="0">
                <a:moveTo>
                  <a:pt x="0" y="0"/>
                </a:moveTo>
                <a:cubicBezTo>
                  <a:pt x="0" y="0"/>
                  <a:pt x="3072" y="3444"/>
                  <a:pt x="12472" y="3444"/>
                </a:cubicBezTo>
                <a:lnTo>
                  <a:pt x="272254" y="3444"/>
                </a:lnTo>
                <a:cubicBezTo>
                  <a:pt x="281655" y="3444"/>
                  <a:pt x="284726" y="0"/>
                  <a:pt x="284726"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55"/>
          <p:cNvSpPr/>
          <p:nvPr/>
        </p:nvSpPr>
        <p:spPr>
          <a:xfrm>
            <a:off x="3862190" y="3740567"/>
            <a:ext cx="4566241" cy="86603"/>
          </a:xfrm>
          <a:custGeom>
            <a:avLst/>
            <a:gdLst/>
            <a:ahLst/>
            <a:cxnLst/>
            <a:rect l="l" t="t" r="r" b="b"/>
            <a:pathLst>
              <a:path w="284634" h="5400" extrusionOk="0">
                <a:moveTo>
                  <a:pt x="0" y="1"/>
                </a:moveTo>
                <a:lnTo>
                  <a:pt x="0" y="5399"/>
                </a:lnTo>
                <a:lnTo>
                  <a:pt x="284633" y="5399"/>
                </a:lnTo>
                <a:lnTo>
                  <a:pt x="28463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55"/>
          <p:cNvSpPr/>
          <p:nvPr/>
        </p:nvSpPr>
        <p:spPr>
          <a:xfrm>
            <a:off x="5828728" y="3751023"/>
            <a:ext cx="640609" cy="40318"/>
          </a:xfrm>
          <a:custGeom>
            <a:avLst/>
            <a:gdLst/>
            <a:ahLst/>
            <a:cxnLst/>
            <a:rect l="l" t="t" r="r" b="b"/>
            <a:pathLst>
              <a:path w="39932" h="2514" extrusionOk="0">
                <a:moveTo>
                  <a:pt x="1" y="0"/>
                </a:moveTo>
                <a:cubicBezTo>
                  <a:pt x="1" y="1396"/>
                  <a:pt x="1118" y="2513"/>
                  <a:pt x="2514" y="2513"/>
                </a:cubicBezTo>
                <a:lnTo>
                  <a:pt x="37418" y="2513"/>
                </a:lnTo>
                <a:cubicBezTo>
                  <a:pt x="38815" y="2513"/>
                  <a:pt x="39932" y="1396"/>
                  <a:pt x="39932" y="0"/>
                </a:cubicBezTo>
                <a:close/>
              </a:path>
            </a:pathLst>
          </a:custGeom>
          <a:solidFill>
            <a:srgbClr val="5E543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55"/>
          <p:cNvSpPr/>
          <p:nvPr/>
        </p:nvSpPr>
        <p:spPr>
          <a:xfrm>
            <a:off x="4378839" y="1364130"/>
            <a:ext cx="3528452" cy="2303306"/>
          </a:xfrm>
          <a:custGeom>
            <a:avLst/>
            <a:gdLst/>
            <a:ahLst/>
            <a:cxnLst/>
            <a:rect l="l" t="t" r="r" b="b"/>
            <a:pathLst>
              <a:path w="219944" h="143620" extrusionOk="0">
                <a:moveTo>
                  <a:pt x="0" y="0"/>
                </a:moveTo>
                <a:lnTo>
                  <a:pt x="0" y="143620"/>
                </a:lnTo>
                <a:lnTo>
                  <a:pt x="219944" y="143620"/>
                </a:lnTo>
                <a:lnTo>
                  <a:pt x="219944"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34" name="Google Shape;834;p55"/>
          <p:cNvPicPr preferRelativeResize="0"/>
          <p:nvPr/>
        </p:nvPicPr>
        <p:blipFill>
          <a:blip r:embed="rId3">
            <a:alphaModFix/>
          </a:blip>
          <a:stretch>
            <a:fillRect/>
          </a:stretch>
        </p:blipFill>
        <p:spPr>
          <a:xfrm>
            <a:off x="4378842" y="1349547"/>
            <a:ext cx="3528449" cy="2303300"/>
          </a:xfrm>
          <a:prstGeom prst="rect">
            <a:avLst/>
          </a:prstGeom>
          <a:noFill/>
          <a:ln>
            <a:noFill/>
          </a:ln>
        </p:spPr>
      </p:pic>
      <p:sp>
        <p:nvSpPr>
          <p:cNvPr id="2" name="Titlu 1"/>
          <p:cNvSpPr>
            <a:spLocks noGrp="1"/>
          </p:cNvSpPr>
          <p:nvPr>
            <p:ph type="title"/>
          </p:nvPr>
        </p:nvSpPr>
        <p:spPr/>
        <p:txBody>
          <a:bodyPr/>
          <a:lstStyle/>
          <a:p>
            <a:pPr algn="r"/>
            <a:r>
              <a:rPr lang="ro-RO" dirty="0" smtClean="0"/>
              <a:t>GHIDURI ȘI RED</a:t>
            </a:r>
            <a:endParaRPr lang="ro-RO" dirty="0"/>
          </a:p>
        </p:txBody>
      </p:sp>
      <p:sp>
        <p:nvSpPr>
          <p:cNvPr id="3" name="Dreptunghi 2"/>
          <p:cNvSpPr/>
          <p:nvPr/>
        </p:nvSpPr>
        <p:spPr>
          <a:xfrm>
            <a:off x="233754" y="371166"/>
            <a:ext cx="4157553" cy="4401205"/>
          </a:xfrm>
          <a:prstGeom prst="rect">
            <a:avLst/>
          </a:prstGeom>
        </p:spPr>
        <p:txBody>
          <a:bodyPr wrap="square">
            <a:spAutoFit/>
          </a:bodyPr>
          <a:lstStyle/>
          <a:p>
            <a:r>
              <a:rPr lang="es-ES" dirty="0"/>
              <a:t> </a:t>
            </a:r>
          </a:p>
          <a:p>
            <a:r>
              <a:rPr lang="es-ES" dirty="0"/>
              <a:t>https://classroom.google.com/</a:t>
            </a:r>
          </a:p>
          <a:p>
            <a:r>
              <a:rPr lang="es-ES" dirty="0"/>
              <a:t>https://digitaledu.ro/resurse-educationale-deschise/</a:t>
            </a:r>
          </a:p>
          <a:p>
            <a:r>
              <a:rPr lang="es-ES" dirty="0"/>
              <a:t>https://docs.google.com/forms</a:t>
            </a:r>
          </a:p>
          <a:p>
            <a:r>
              <a:rPr lang="es-ES" dirty="0"/>
              <a:t>https://eduacces.ro/ro</a:t>
            </a:r>
          </a:p>
          <a:p>
            <a:r>
              <a:rPr lang="es-ES" dirty="0"/>
              <a:t>https://historiana.eu/learning-activity </a:t>
            </a:r>
          </a:p>
          <a:p>
            <a:r>
              <a:rPr lang="es-ES" dirty="0"/>
              <a:t>https://learningapps.org</a:t>
            </a:r>
          </a:p>
          <a:p>
            <a:r>
              <a:rPr lang="es-ES" dirty="0"/>
              <a:t>https://library.livresq.com/browse/public&amp;search=Istorie</a:t>
            </a:r>
          </a:p>
          <a:p>
            <a:r>
              <a:rPr lang="es-ES" dirty="0" smtClean="0"/>
              <a:t>https</a:t>
            </a:r>
            <a:r>
              <a:rPr lang="es-ES" dirty="0"/>
              <a:t>://ro.wikipedia.org</a:t>
            </a:r>
          </a:p>
          <a:p>
            <a:r>
              <a:rPr lang="es-ES" dirty="0"/>
              <a:t>https://www.consilium.europa.eu/ro/documents-publications/educational-resources</a:t>
            </a:r>
          </a:p>
          <a:p>
            <a:r>
              <a:rPr lang="es-ES" dirty="0"/>
              <a:t>https://www.didactic.ro </a:t>
            </a:r>
          </a:p>
          <a:p>
            <a:r>
              <a:rPr lang="es-ES" dirty="0"/>
              <a:t>https://www.educred.ro/resurse-cred/</a:t>
            </a:r>
          </a:p>
          <a:p>
            <a:r>
              <a:rPr lang="es-ES" dirty="0"/>
              <a:t>https://www.ise.ro/ghid-practic-de-resurse-educationale-si-digitale-pentru-instruire</a:t>
            </a:r>
          </a:p>
          <a:p>
            <a:r>
              <a:rPr lang="es-ES" dirty="0"/>
              <a:t>http://isjiasi.ro/documente/activitati%20extrascolare/Ghid%20istorie_Calatorim%20de%20%20acasa.pdf (pp. 28-30</a:t>
            </a:r>
            <a:endParaRPr lang="ro-RO"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47"/>
          <p:cNvSpPr txBox="1">
            <a:spLocks noGrp="1"/>
          </p:cNvSpPr>
          <p:nvPr>
            <p:ph type="subTitle" idx="1"/>
          </p:nvPr>
        </p:nvSpPr>
        <p:spPr>
          <a:xfrm>
            <a:off x="2014330" y="4107683"/>
            <a:ext cx="5685183" cy="1035817"/>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ro-RO" sz="2800" b="1" dirty="0" smtClean="0"/>
              <a:t>SECȚIUNEA A IV-A</a:t>
            </a:r>
            <a:endParaRPr lang="ro-RO" sz="1200" b="1" dirty="0"/>
          </a:p>
          <a:p>
            <a:pPr marL="0" lvl="0" indent="0" algn="ctr" rtl="0">
              <a:spcBef>
                <a:spcPts val="0"/>
              </a:spcBef>
              <a:spcAft>
                <a:spcPts val="0"/>
              </a:spcAft>
              <a:buNone/>
            </a:pPr>
            <a:endParaRPr sz="2800" b="1" dirty="0"/>
          </a:p>
        </p:txBody>
      </p:sp>
      <p:pic>
        <p:nvPicPr>
          <p:cNvPr id="3" name="Imagine 2"/>
          <p:cNvPicPr>
            <a:picLocks noChangeAspect="1"/>
          </p:cNvPicPr>
          <p:nvPr/>
        </p:nvPicPr>
        <p:blipFill>
          <a:blip r:embed="rId3"/>
          <a:stretch>
            <a:fillRect/>
          </a:stretch>
        </p:blipFill>
        <p:spPr>
          <a:xfrm>
            <a:off x="489108" y="431647"/>
            <a:ext cx="7939276" cy="3676036"/>
          </a:xfrm>
          <a:prstGeom prst="rect">
            <a:avLst/>
          </a:prstGeom>
        </p:spPr>
      </p:pic>
    </p:spTree>
    <p:extLst>
      <p:ext uri="{BB962C8B-B14F-4D97-AF65-F5344CB8AC3E}">
        <p14:creationId xmlns:p14="http://schemas.microsoft.com/office/powerpoint/2010/main" val="388084268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451691" y="592243"/>
            <a:ext cx="5328714" cy="2211847"/>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ro-RO" sz="2400" dirty="0" smtClean="0">
                <a:latin typeface="Libre Baskerville" panose="020B0604020202020204" charset="0"/>
                <a:ea typeface="Roboto" panose="020B0604020202020204" charset="0"/>
              </a:rPr>
              <a:t>RESURSELE CRED:</a:t>
            </a:r>
            <a:br>
              <a:rPr lang="ro-RO" sz="2400" dirty="0" smtClean="0">
                <a:latin typeface="Libre Baskerville" panose="020B0604020202020204" charset="0"/>
                <a:ea typeface="Roboto" panose="020B0604020202020204" charset="0"/>
              </a:rPr>
            </a:br>
            <a:r>
              <a:rPr lang="ro-RO" sz="2400" dirty="0" smtClean="0">
                <a:latin typeface="Libre Baskerville" panose="020B0604020202020204" charset="0"/>
                <a:ea typeface="Roboto" panose="020B0604020202020204" charset="0"/>
              </a:rPr>
              <a:t>educație deschisă, în clasă și acasă</a:t>
            </a:r>
            <a:endParaRPr sz="2400" dirty="0">
              <a:latin typeface="Libre Baskerville" panose="020B0604020202020204" charset="0"/>
              <a:ea typeface="Roboto" panose="020B0604020202020204" charset="0"/>
            </a:endParaRPr>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43243680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OFERTA NAȚIONALĂ DE OPȚIONALE INTEGRATE</a:t>
            </a:r>
            <a:endParaRPr sz="2000" dirty="0"/>
          </a:p>
        </p:txBody>
      </p:sp>
      <p:sp>
        <p:nvSpPr>
          <p:cNvPr id="502" name="Google Shape;502;p43"/>
          <p:cNvSpPr txBox="1">
            <a:spLocks noGrp="1"/>
          </p:cNvSpPr>
          <p:nvPr>
            <p:ph type="body" idx="1"/>
          </p:nvPr>
        </p:nvSpPr>
        <p:spPr>
          <a:xfrm>
            <a:off x="435705" y="687363"/>
            <a:ext cx="7716000" cy="4456137"/>
          </a:xfrm>
          <a:prstGeom prst="rect">
            <a:avLst/>
          </a:prstGeom>
        </p:spPr>
        <p:txBody>
          <a:bodyPr spcFirstLastPara="1" wrap="square" lIns="91425" tIns="91425" rIns="91425" bIns="91425" anchor="t" anchorCtr="0">
            <a:noAutofit/>
          </a:bodyPr>
          <a:lstStyle/>
          <a:p>
            <a:pPr marL="0" indent="0">
              <a:lnSpc>
                <a:spcPct val="100000"/>
              </a:lnSpc>
              <a:spcBef>
                <a:spcPts val="600"/>
              </a:spcBef>
              <a:buNone/>
            </a:pPr>
            <a:r>
              <a:rPr lang="ro-RO" sz="1400" b="1" dirty="0">
                <a:ea typeface="Calibri" panose="020F0502020204030204" pitchFamily="34" charset="0"/>
                <a:cs typeface="Arial" panose="020B0604020202020204" pitchFamily="34" charset="0"/>
              </a:rPr>
              <a:t>17 oferte pentru gimnaziu (4/an de studiu), care acoperă toate ariile curriculare </a:t>
            </a:r>
          </a:p>
          <a:p>
            <a:pPr marL="0" indent="0">
              <a:lnSpc>
                <a:spcPct val="100000"/>
              </a:lnSpc>
              <a:spcBef>
                <a:spcPts val="600"/>
              </a:spcBef>
              <a:buNone/>
            </a:pPr>
            <a:r>
              <a:rPr lang="ro-RO" sz="1050" b="1" dirty="0" smtClean="0">
                <a:ea typeface="Calibri" panose="020F0502020204030204" pitchFamily="34" charset="0"/>
                <a:cs typeface="Arial" panose="020B0604020202020204" pitchFamily="34" charset="0"/>
              </a:rPr>
              <a:t> </a:t>
            </a:r>
            <a:r>
              <a:rPr lang="ro-RO" sz="1100" i="1" dirty="0" smtClean="0">
                <a:ea typeface="Calibri" panose="020F0502020204030204" pitchFamily="34" charset="0"/>
                <a:cs typeface="Arial" panose="020B0604020202020204" pitchFamily="34" charset="0"/>
              </a:rPr>
              <a:t>Educație pentru peisaj</a:t>
            </a:r>
            <a:r>
              <a:rPr lang="ro-RO" sz="1100" dirty="0" smtClean="0">
                <a:ea typeface="Calibri" panose="020F0502020204030204" pitchFamily="34" charset="0"/>
                <a:cs typeface="Arial" panose="020B0604020202020204" pitchFamily="34" charset="0"/>
              </a:rPr>
              <a:t>, clasa a V-a/</a:t>
            </a:r>
            <a:r>
              <a:rPr lang="ro-RO" sz="1100" dirty="0" err="1" smtClean="0">
                <a:ea typeface="Calibri" panose="020F0502020204030204" pitchFamily="34" charset="0"/>
                <a:cs typeface="Arial" panose="020B0604020202020204" pitchFamily="34" charset="0"/>
              </a:rPr>
              <a:t>aVI</a:t>
            </a:r>
            <a:r>
              <a:rPr lang="ro-RO" sz="1100" dirty="0" smtClean="0">
                <a:ea typeface="Calibri" panose="020F0502020204030204" pitchFamily="34" charset="0"/>
                <a:cs typeface="Arial" panose="020B0604020202020204" pitchFamily="34" charset="0"/>
              </a:rPr>
              <a:t>-a                                                                                          </a:t>
            </a:r>
            <a:endParaRPr lang="en-GB" sz="1100" dirty="0" smtClean="0">
              <a:ea typeface="Calibri" panose="020F0502020204030204" pitchFamily="34" charset="0"/>
              <a:cs typeface="Arial" panose="020B0604020202020204" pitchFamily="34" charset="0"/>
            </a:endParaRPr>
          </a:p>
          <a:p>
            <a:pPr marL="0" indent="0">
              <a:lnSpc>
                <a:spcPct val="120000"/>
              </a:lnSpc>
              <a:buNone/>
            </a:pPr>
            <a:r>
              <a:rPr lang="ro-RO" sz="1100" i="1" dirty="0" smtClean="0">
                <a:ea typeface="Calibri" panose="020F0502020204030204" pitchFamily="34" charset="0"/>
                <a:cs typeface="Arial" panose="020B0604020202020204" pitchFamily="34" charset="0"/>
              </a:rPr>
              <a:t>Armonie </a:t>
            </a:r>
            <a:r>
              <a:rPr lang="ro-RO" sz="1100" i="1" dirty="0">
                <a:ea typeface="Calibri" panose="020F0502020204030204" pitchFamily="34" charset="0"/>
                <a:cs typeface="Arial" panose="020B0604020202020204" pitchFamily="34" charset="0"/>
              </a:rPr>
              <a:t>corporală și socială</a:t>
            </a:r>
            <a:r>
              <a:rPr lang="ro-RO" sz="1100" dirty="0">
                <a:ea typeface="Calibri" panose="020F0502020204030204" pitchFamily="34" charset="0"/>
                <a:cs typeface="Arial" panose="020B0604020202020204" pitchFamily="34" charset="0"/>
              </a:rPr>
              <a:t>, clasa a V-a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Desenul în viața cotidiană</a:t>
            </a:r>
            <a:r>
              <a:rPr lang="ro-RO" sz="1100" dirty="0">
                <a:ea typeface="Calibri" panose="020F0502020204030204" pitchFamily="34" charset="0"/>
                <a:cs typeface="Arial" panose="020B0604020202020204" pitchFamily="34" charset="0"/>
              </a:rPr>
              <a:t>, clasa a V-a/</a:t>
            </a:r>
            <a:r>
              <a:rPr lang="ro-RO" sz="1100" dirty="0" err="1">
                <a:ea typeface="Calibri" panose="020F0502020204030204" pitchFamily="34" charset="0"/>
                <a:cs typeface="Arial" panose="020B0604020202020204" pitchFamily="34" charset="0"/>
              </a:rPr>
              <a:t>aVI</a:t>
            </a:r>
            <a:r>
              <a:rPr lang="ro-RO" sz="1100" dirty="0">
                <a:ea typeface="Calibri" panose="020F0502020204030204" pitchFamily="34" charset="0"/>
                <a:cs typeface="Arial" panose="020B0604020202020204" pitchFamily="34" charset="0"/>
              </a:rPr>
              <a:t>-a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err="1">
                <a:ea typeface="Calibri" panose="020F0502020204030204" pitchFamily="34" charset="0"/>
                <a:cs typeface="Arial" panose="020B0604020202020204" pitchFamily="34" charset="0"/>
              </a:rPr>
              <a:t>EduGaming</a:t>
            </a:r>
            <a:r>
              <a:rPr lang="ro-RO" sz="1100" dirty="0">
                <a:ea typeface="Calibri" panose="020F0502020204030204" pitchFamily="34" charset="0"/>
                <a:cs typeface="Arial" panose="020B0604020202020204" pitchFamily="34" charset="0"/>
              </a:rPr>
              <a:t>, clasa a </a:t>
            </a:r>
            <a:r>
              <a:rPr lang="ro-RO" sz="1100" dirty="0" smtClean="0">
                <a:ea typeface="Calibri" panose="020F0502020204030204" pitchFamily="34" charset="0"/>
                <a:cs typeface="Arial" panose="020B0604020202020204" pitchFamily="34" charset="0"/>
              </a:rPr>
              <a:t>V-a/</a:t>
            </a:r>
            <a:r>
              <a:rPr lang="ro-RO" sz="1100" dirty="0" err="1" smtClean="0">
                <a:ea typeface="Calibri" panose="020F0502020204030204" pitchFamily="34" charset="0"/>
                <a:cs typeface="Arial" panose="020B0604020202020204" pitchFamily="34" charset="0"/>
              </a:rPr>
              <a:t>aVI</a:t>
            </a:r>
            <a:r>
              <a:rPr lang="ro-RO" sz="1100" dirty="0" smtClean="0">
                <a:ea typeface="Calibri" panose="020F0502020204030204" pitchFamily="34" charset="0"/>
                <a:cs typeface="Arial" panose="020B0604020202020204" pitchFamily="34" charset="0"/>
              </a:rPr>
              <a:t>-a</a:t>
            </a:r>
            <a:endParaRPr lang="en-GB" sz="1100" dirty="0" smtClean="0">
              <a:ea typeface="Calibri" panose="020F0502020204030204" pitchFamily="34" charset="0"/>
              <a:cs typeface="Arial" panose="020B0604020202020204" pitchFamily="34" charset="0"/>
            </a:endParaRPr>
          </a:p>
          <a:p>
            <a:pPr marL="0" indent="0">
              <a:lnSpc>
                <a:spcPct val="120000"/>
              </a:lnSpc>
              <a:buNone/>
            </a:pPr>
            <a:r>
              <a:rPr lang="ro-RO" sz="1100" i="1" dirty="0" err="1" smtClean="0">
                <a:ea typeface="Calibri" panose="020F0502020204030204" pitchFamily="34" charset="0"/>
                <a:cs typeface="Arial" panose="020B0604020202020204" pitchFamily="34" charset="0"/>
              </a:rPr>
              <a:t>Istoralia</a:t>
            </a:r>
            <a:r>
              <a:rPr lang="ro-RO" sz="1100" dirty="0">
                <a:ea typeface="Calibri" panose="020F0502020204030204" pitchFamily="34" charset="0"/>
                <a:cs typeface="Arial" panose="020B0604020202020204" pitchFamily="34" charset="0"/>
              </a:rPr>
              <a:t>, clasa a VI-a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Siguranță în situații de risc</a:t>
            </a:r>
            <a:r>
              <a:rPr lang="ro-RO" sz="1100" dirty="0">
                <a:ea typeface="Calibri" panose="020F0502020204030204" pitchFamily="34" charset="0"/>
                <a:cs typeface="Arial" panose="020B0604020202020204" pitchFamily="34" charset="0"/>
              </a:rPr>
              <a:t>, clasa a VI-a/</a:t>
            </a:r>
            <a:r>
              <a:rPr lang="ro-RO" sz="1100" dirty="0" err="1">
                <a:ea typeface="Calibri" panose="020F0502020204030204" pitchFamily="34" charset="0"/>
                <a:cs typeface="Arial" panose="020B0604020202020204" pitchFamily="34" charset="0"/>
              </a:rPr>
              <a:t>aVII</a:t>
            </a:r>
            <a:r>
              <a:rPr lang="ro-RO" sz="1100" dirty="0">
                <a:ea typeface="Calibri" panose="020F0502020204030204" pitchFamily="34" charset="0"/>
                <a:cs typeface="Arial" panose="020B0604020202020204" pitchFamily="34" charset="0"/>
              </a:rPr>
              <a:t>-a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Cultura copilăriei</a:t>
            </a:r>
            <a:r>
              <a:rPr lang="ro-RO" sz="1100" dirty="0">
                <a:ea typeface="Calibri" panose="020F0502020204030204" pitchFamily="34" charset="0"/>
                <a:cs typeface="Arial" panose="020B0604020202020204" pitchFamily="34" charset="0"/>
              </a:rPr>
              <a:t>, clasa a VI-a/</a:t>
            </a:r>
            <a:r>
              <a:rPr lang="ro-RO" sz="1100" dirty="0" err="1">
                <a:ea typeface="Calibri" panose="020F0502020204030204" pitchFamily="34" charset="0"/>
                <a:cs typeface="Arial" panose="020B0604020202020204" pitchFamily="34" charset="0"/>
              </a:rPr>
              <a:t>aVII</a:t>
            </a:r>
            <a:r>
              <a:rPr lang="ro-RO" sz="1100" dirty="0">
                <a:ea typeface="Calibri" panose="020F0502020204030204" pitchFamily="34" charset="0"/>
                <a:cs typeface="Arial" panose="020B0604020202020204" pitchFamily="34" charset="0"/>
              </a:rPr>
              <a:t>-a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Robotica și viața</a:t>
            </a:r>
            <a:r>
              <a:rPr lang="ro-RO" sz="1100" dirty="0">
                <a:ea typeface="Calibri" panose="020F0502020204030204" pitchFamily="34" charset="0"/>
                <a:cs typeface="Arial" panose="020B0604020202020204" pitchFamily="34" charset="0"/>
              </a:rPr>
              <a:t>, clasa a VI-a/</a:t>
            </a:r>
            <a:r>
              <a:rPr lang="ro-RO" sz="1100" dirty="0" err="1">
                <a:ea typeface="Calibri" panose="020F0502020204030204" pitchFamily="34" charset="0"/>
                <a:cs typeface="Arial" panose="020B0604020202020204" pitchFamily="34" charset="0"/>
              </a:rPr>
              <a:t>aVII</a:t>
            </a:r>
            <a:r>
              <a:rPr lang="ro-RO" sz="1100" dirty="0">
                <a:ea typeface="Calibri" panose="020F0502020204030204" pitchFamily="34" charset="0"/>
                <a:cs typeface="Arial" panose="020B0604020202020204" pitchFamily="34" charset="0"/>
              </a:rPr>
              <a:t>-a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Educație pentru patrimoniu</a:t>
            </a:r>
            <a:r>
              <a:rPr lang="ro-RO" sz="1100" dirty="0">
                <a:ea typeface="Calibri" panose="020F0502020204030204" pitchFamily="34" charset="0"/>
                <a:cs typeface="Arial" panose="020B0604020202020204" pitchFamily="34" charset="0"/>
              </a:rPr>
              <a:t>, clasa a VI-a/</a:t>
            </a:r>
            <a:r>
              <a:rPr lang="ro-RO" sz="1100" dirty="0" err="1">
                <a:ea typeface="Calibri" panose="020F0502020204030204" pitchFamily="34" charset="0"/>
                <a:cs typeface="Arial" panose="020B0604020202020204" pitchFamily="34" charset="0"/>
              </a:rPr>
              <a:t>aVII</a:t>
            </a:r>
            <a:r>
              <a:rPr lang="ro-RO" sz="1100" dirty="0">
                <a:ea typeface="Calibri" panose="020F0502020204030204" pitchFamily="34" charset="0"/>
                <a:cs typeface="Arial" panose="020B0604020202020204" pitchFamily="34" charset="0"/>
              </a:rPr>
              <a:t>-a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Text, deschide-te!, </a:t>
            </a:r>
            <a:r>
              <a:rPr lang="ro-RO" sz="1100" dirty="0">
                <a:ea typeface="Calibri" panose="020F0502020204030204" pitchFamily="34" charset="0"/>
                <a:cs typeface="Arial" panose="020B0604020202020204" pitchFamily="34" charset="0"/>
              </a:rPr>
              <a:t>clasa a VII-a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Etică aplicată</a:t>
            </a:r>
            <a:r>
              <a:rPr lang="ro-RO" sz="1100" dirty="0">
                <a:ea typeface="Calibri" panose="020F0502020204030204" pitchFamily="34" charset="0"/>
                <a:cs typeface="Arial" panose="020B0604020202020204" pitchFamily="34" charset="0"/>
              </a:rPr>
              <a:t>, clasa a VII-a/</a:t>
            </a:r>
            <a:r>
              <a:rPr lang="ro-RO" sz="1100" dirty="0" err="1">
                <a:ea typeface="Calibri" panose="020F0502020204030204" pitchFamily="34" charset="0"/>
                <a:cs typeface="Arial" panose="020B0604020202020204" pitchFamily="34" charset="0"/>
              </a:rPr>
              <a:t>aVIII</a:t>
            </a:r>
            <a:r>
              <a:rPr lang="ro-RO" sz="1100" dirty="0">
                <a:ea typeface="Calibri" panose="020F0502020204030204" pitchFamily="34" charset="0"/>
                <a:cs typeface="Arial" panose="020B0604020202020204" pitchFamily="34" charset="0"/>
              </a:rPr>
              <a:t>-a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În jurul mesei. Stiluri de viață și cultura alimentației</a:t>
            </a:r>
            <a:r>
              <a:rPr lang="ro-RO" sz="1100" dirty="0">
                <a:ea typeface="Calibri" panose="020F0502020204030204" pitchFamily="34" charset="0"/>
                <a:cs typeface="Arial" panose="020B0604020202020204" pitchFamily="34" charset="0"/>
              </a:rPr>
              <a:t>, clasa a VII-a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err="1">
                <a:ea typeface="Calibri" panose="020F0502020204030204" pitchFamily="34" charset="0"/>
                <a:cs typeface="Arial" panose="020B0604020202020204" pitchFamily="34" charset="0"/>
              </a:rPr>
              <a:t>Migranţi</a:t>
            </a:r>
            <a:r>
              <a:rPr lang="ro-RO" sz="1100" i="1" dirty="0">
                <a:ea typeface="Calibri" panose="020F0502020204030204" pitchFamily="34" charset="0"/>
                <a:cs typeface="Arial" panose="020B0604020202020204" pitchFamily="34" charset="0"/>
              </a:rPr>
              <a:t> în lumea contemporană</a:t>
            </a:r>
            <a:r>
              <a:rPr lang="ro-RO" sz="1100" dirty="0">
                <a:ea typeface="Calibri" panose="020F0502020204030204" pitchFamily="34" charset="0"/>
                <a:cs typeface="Arial" panose="020B0604020202020204" pitchFamily="34" charset="0"/>
              </a:rPr>
              <a:t>, clasa a VII-a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err="1">
                <a:ea typeface="Calibri" panose="020F0502020204030204" pitchFamily="34" charset="0"/>
                <a:cs typeface="Arial" panose="020B0604020202020204" pitchFamily="34" charset="0"/>
              </a:rPr>
              <a:t>Educaţie</a:t>
            </a:r>
            <a:r>
              <a:rPr lang="ro-RO" sz="1100" i="1" dirty="0">
                <a:ea typeface="Calibri" panose="020F0502020204030204" pitchFamily="34" charset="0"/>
                <a:cs typeface="Arial" panose="020B0604020202020204" pitchFamily="34" charset="0"/>
              </a:rPr>
              <a:t> pentru dezvoltare durabilă</a:t>
            </a:r>
            <a:r>
              <a:rPr lang="ro-RO" sz="1100" dirty="0">
                <a:ea typeface="Calibri" panose="020F0502020204030204" pitchFamily="34" charset="0"/>
                <a:cs typeface="Arial" panose="020B0604020202020204" pitchFamily="34" charset="0"/>
              </a:rPr>
              <a:t>,</a:t>
            </a:r>
            <a:r>
              <a:rPr lang="en-GB" sz="1100" dirty="0">
                <a:ea typeface="Calibri" panose="020F0502020204030204" pitchFamily="34" charset="0"/>
                <a:cs typeface="Arial" panose="020B0604020202020204" pitchFamily="34" charset="0"/>
              </a:rPr>
              <a:t> </a:t>
            </a:r>
          </a:p>
          <a:p>
            <a:pPr marL="0" indent="0">
              <a:lnSpc>
                <a:spcPct val="120000"/>
              </a:lnSpc>
              <a:buNone/>
            </a:pPr>
            <a:r>
              <a:rPr lang="ro-RO" sz="1100" dirty="0">
                <a:ea typeface="Calibri" panose="020F0502020204030204" pitchFamily="34" charset="0"/>
                <a:cs typeface="Arial" panose="020B0604020202020204" pitchFamily="34" charset="0"/>
              </a:rPr>
              <a:t>clasa a VIII-a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Cultură digitală</a:t>
            </a:r>
            <a:r>
              <a:rPr lang="ro-RO" sz="1100" dirty="0">
                <a:ea typeface="Calibri" panose="020F0502020204030204" pitchFamily="34" charset="0"/>
                <a:cs typeface="Arial" panose="020B0604020202020204" pitchFamily="34" charset="0"/>
              </a:rPr>
              <a:t>, clasa a VII-a/</a:t>
            </a:r>
            <a:r>
              <a:rPr lang="ro-RO" sz="1100" dirty="0" err="1">
                <a:ea typeface="Calibri" panose="020F0502020204030204" pitchFamily="34" charset="0"/>
                <a:cs typeface="Arial" panose="020B0604020202020204" pitchFamily="34" charset="0"/>
              </a:rPr>
              <a:t>aVIII</a:t>
            </a:r>
            <a:r>
              <a:rPr lang="ro-RO" sz="1100" dirty="0">
                <a:ea typeface="Calibri" panose="020F0502020204030204" pitchFamily="34" charset="0"/>
                <a:cs typeface="Arial" panose="020B0604020202020204" pitchFamily="34" charset="0"/>
              </a:rPr>
              <a:t>-a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Științele </a:t>
            </a:r>
            <a:r>
              <a:rPr lang="ro-RO" sz="1100" i="1" dirty="0" err="1">
                <a:ea typeface="Calibri" panose="020F0502020204030204" pitchFamily="34" charset="0"/>
                <a:cs typeface="Arial" panose="020B0604020202020204" pitchFamily="34" charset="0"/>
              </a:rPr>
              <a:t>şi</a:t>
            </a:r>
            <a:r>
              <a:rPr lang="ro-RO" sz="1100" i="1" dirty="0">
                <a:ea typeface="Calibri" panose="020F0502020204030204" pitchFamily="34" charset="0"/>
                <a:cs typeface="Arial" panose="020B0604020202020204" pitchFamily="34" charset="0"/>
              </a:rPr>
              <a:t> patrimoniul</a:t>
            </a:r>
            <a:r>
              <a:rPr lang="ro-RO" sz="1100" dirty="0">
                <a:ea typeface="Calibri" panose="020F0502020204030204" pitchFamily="34" charset="0"/>
                <a:cs typeface="Arial" panose="020B0604020202020204" pitchFamily="34" charset="0"/>
              </a:rPr>
              <a:t>, clasa a VIII-a</a:t>
            </a:r>
            <a:endParaRPr lang="en-GB" sz="1100" dirty="0">
              <a:ea typeface="Calibri" panose="020F0502020204030204" pitchFamily="34" charset="0"/>
              <a:cs typeface="Arial" panose="020B0604020202020204" pitchFamily="34" charset="0"/>
            </a:endParaRPr>
          </a:p>
          <a:p>
            <a:pPr marL="0" indent="0">
              <a:lnSpc>
                <a:spcPct val="120000"/>
              </a:lnSpc>
              <a:buNone/>
            </a:pPr>
            <a:r>
              <a:rPr lang="ro-RO" sz="1100" i="1" dirty="0">
                <a:ea typeface="Calibri" panose="020F0502020204030204" pitchFamily="34" charset="0"/>
                <a:cs typeface="Arial" panose="020B0604020202020204" pitchFamily="34" charset="0"/>
              </a:rPr>
              <a:t>Lumea cotidiană într-un an</a:t>
            </a:r>
            <a:r>
              <a:rPr lang="ro-RO" sz="1100" dirty="0">
                <a:ea typeface="Calibri" panose="020F0502020204030204" pitchFamily="34" charset="0"/>
                <a:cs typeface="Arial" panose="020B0604020202020204" pitchFamily="34" charset="0"/>
              </a:rPr>
              <a:t>, clasa a VIII-a</a:t>
            </a:r>
            <a:endParaRPr lang="en-GB" sz="1100" dirty="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405495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Diagnoza procesului educațional la nivelul județului Sibiu, pentru anul școlar 2022/2023</a:t>
            </a:r>
            <a:endParaRPr sz="2000" dirty="0"/>
          </a:p>
        </p:txBody>
      </p:sp>
      <p:sp>
        <p:nvSpPr>
          <p:cNvPr id="502" name="Google Shape;502;p43"/>
          <p:cNvSpPr txBox="1">
            <a:spLocks noGrp="1"/>
          </p:cNvSpPr>
          <p:nvPr>
            <p:ph type="body" idx="1"/>
          </p:nvPr>
        </p:nvSpPr>
        <p:spPr>
          <a:xfrm>
            <a:off x="714000" y="1828799"/>
            <a:ext cx="7716000" cy="3314701"/>
          </a:xfrm>
          <a:prstGeom prst="rect">
            <a:avLst/>
          </a:prstGeom>
        </p:spPr>
        <p:txBody>
          <a:bodyPr spcFirstLastPara="1" wrap="square" lIns="91425" tIns="91425" rIns="91425" bIns="91425" anchor="t" anchorCtr="0">
            <a:noAutofit/>
          </a:bodyPr>
          <a:lstStyle/>
          <a:p>
            <a:pPr marL="1371600" lvl="0" indent="0" algn="l" rtl="0">
              <a:lnSpc>
                <a:spcPct val="90000"/>
              </a:lnSpc>
              <a:spcBef>
                <a:spcPts val="0"/>
              </a:spcBef>
              <a:spcAft>
                <a:spcPts val="0"/>
              </a:spcAft>
              <a:buNone/>
            </a:pPr>
            <a:endParaRPr sz="1100" dirty="0">
              <a:solidFill>
                <a:schemeClr val="dk2"/>
              </a:solidFill>
            </a:endParaRPr>
          </a:p>
          <a:p>
            <a:pPr marL="0" lvl="0" indent="0" algn="l" rtl="0">
              <a:lnSpc>
                <a:spcPct val="90000"/>
              </a:lnSpc>
              <a:spcBef>
                <a:spcPts val="0"/>
              </a:spcBef>
              <a:spcAft>
                <a:spcPts val="0"/>
              </a:spcAft>
              <a:buClr>
                <a:schemeClr val="dk1"/>
              </a:buClr>
              <a:buSzPts val="1100"/>
              <a:buFont typeface="Arial"/>
              <a:buNone/>
            </a:pPr>
            <a:endParaRPr sz="1100" dirty="0">
              <a:solidFill>
                <a:schemeClr val="dk2"/>
              </a:solidFill>
            </a:endParaRPr>
          </a:p>
          <a:p>
            <a:pPr marL="0" lvl="0" indent="0" algn="l" rtl="0">
              <a:spcBef>
                <a:spcPts val="0"/>
              </a:spcBef>
              <a:spcAft>
                <a:spcPts val="1600"/>
              </a:spcAft>
              <a:buNone/>
            </a:pPr>
            <a:endParaRPr sz="1100" dirty="0">
              <a:solidFill>
                <a:schemeClr val="dk2"/>
              </a:solidFill>
            </a:endParaRPr>
          </a:p>
        </p:txBody>
      </p:sp>
      <p:sp>
        <p:nvSpPr>
          <p:cNvPr id="503" name="Google Shape;503;p43"/>
          <p:cNvSpPr txBox="1"/>
          <p:nvPr/>
        </p:nvSpPr>
        <p:spPr>
          <a:xfrm>
            <a:off x="455709" y="1119963"/>
            <a:ext cx="8317230" cy="3306263"/>
          </a:xfrm>
          <a:prstGeom prst="rect">
            <a:avLst/>
          </a:prstGeom>
          <a:noFill/>
          <a:ln>
            <a:noFill/>
          </a:ln>
        </p:spPr>
        <p:txBody>
          <a:bodyPr spcFirstLastPara="1" wrap="square" lIns="91425" tIns="91425" rIns="91425" bIns="91425" anchor="t" anchorCtr="0">
            <a:noAutofit/>
          </a:bodyPr>
          <a:lstStyle/>
          <a:p>
            <a:pPr marL="0" indent="0" algn="just">
              <a:buNone/>
            </a:pPr>
            <a:endParaRPr lang="en-US" altLang="ro-RO" sz="1800" dirty="0">
              <a:solidFill>
                <a:schemeClr val="tx1"/>
              </a:solidFill>
              <a:latin typeface="Roboto" panose="020B0604020202020204" charset="0"/>
              <a:ea typeface="Roboto" panose="020B0604020202020204" charset="0"/>
              <a:cs typeface="Times New Roman" panose="02020603050405020304" pitchFamily="18" charset="0"/>
            </a:endParaRPr>
          </a:p>
        </p:txBody>
      </p:sp>
      <p:graphicFrame>
        <p:nvGraphicFramePr>
          <p:cNvPr id="2" name="Tabel 1"/>
          <p:cNvGraphicFramePr>
            <a:graphicFrameLocks noGrp="1"/>
          </p:cNvGraphicFramePr>
          <p:nvPr>
            <p:extLst>
              <p:ext uri="{D42A27DB-BD31-4B8C-83A1-F6EECF244321}">
                <p14:modId xmlns:p14="http://schemas.microsoft.com/office/powerpoint/2010/main" val="313580222"/>
              </p:ext>
            </p:extLst>
          </p:nvPr>
        </p:nvGraphicFramePr>
        <p:xfrm>
          <a:off x="592145" y="1174884"/>
          <a:ext cx="7998962" cy="3758622"/>
        </p:xfrm>
        <a:graphic>
          <a:graphicData uri="http://schemas.openxmlformats.org/drawingml/2006/table">
            <a:tbl>
              <a:tblPr firstRow="1" firstCol="1" bandRow="1">
                <a:tableStyleId>{AFBA0A2D-E319-4687-9776-0E0C09A38A27}</a:tableStyleId>
              </a:tblPr>
              <a:tblGrid>
                <a:gridCol w="762932">
                  <a:extLst>
                    <a:ext uri="{9D8B030D-6E8A-4147-A177-3AD203B41FA5}">
                      <a16:colId xmlns:a16="http://schemas.microsoft.com/office/drawing/2014/main" val="976949669"/>
                    </a:ext>
                  </a:extLst>
                </a:gridCol>
                <a:gridCol w="596954">
                  <a:extLst>
                    <a:ext uri="{9D8B030D-6E8A-4147-A177-3AD203B41FA5}">
                      <a16:colId xmlns:a16="http://schemas.microsoft.com/office/drawing/2014/main" val="186859902"/>
                    </a:ext>
                  </a:extLst>
                </a:gridCol>
                <a:gridCol w="908090">
                  <a:extLst>
                    <a:ext uri="{9D8B030D-6E8A-4147-A177-3AD203B41FA5}">
                      <a16:colId xmlns:a16="http://schemas.microsoft.com/office/drawing/2014/main" val="4144569014"/>
                    </a:ext>
                  </a:extLst>
                </a:gridCol>
                <a:gridCol w="271752">
                  <a:extLst>
                    <a:ext uri="{9D8B030D-6E8A-4147-A177-3AD203B41FA5}">
                      <a16:colId xmlns:a16="http://schemas.microsoft.com/office/drawing/2014/main" val="4238187791"/>
                    </a:ext>
                  </a:extLst>
                </a:gridCol>
                <a:gridCol w="557570">
                  <a:extLst>
                    <a:ext uri="{9D8B030D-6E8A-4147-A177-3AD203B41FA5}">
                      <a16:colId xmlns:a16="http://schemas.microsoft.com/office/drawing/2014/main" val="3923949524"/>
                    </a:ext>
                  </a:extLst>
                </a:gridCol>
                <a:gridCol w="557570">
                  <a:extLst>
                    <a:ext uri="{9D8B030D-6E8A-4147-A177-3AD203B41FA5}">
                      <a16:colId xmlns:a16="http://schemas.microsoft.com/office/drawing/2014/main" val="1935590328"/>
                    </a:ext>
                  </a:extLst>
                </a:gridCol>
                <a:gridCol w="557570">
                  <a:extLst>
                    <a:ext uri="{9D8B030D-6E8A-4147-A177-3AD203B41FA5}">
                      <a16:colId xmlns:a16="http://schemas.microsoft.com/office/drawing/2014/main" val="3034676377"/>
                    </a:ext>
                  </a:extLst>
                </a:gridCol>
                <a:gridCol w="557570">
                  <a:extLst>
                    <a:ext uri="{9D8B030D-6E8A-4147-A177-3AD203B41FA5}">
                      <a16:colId xmlns:a16="http://schemas.microsoft.com/office/drawing/2014/main" val="592530032"/>
                    </a:ext>
                  </a:extLst>
                </a:gridCol>
                <a:gridCol w="557570">
                  <a:extLst>
                    <a:ext uri="{9D8B030D-6E8A-4147-A177-3AD203B41FA5}">
                      <a16:colId xmlns:a16="http://schemas.microsoft.com/office/drawing/2014/main" val="4019607133"/>
                    </a:ext>
                  </a:extLst>
                </a:gridCol>
                <a:gridCol w="557570">
                  <a:extLst>
                    <a:ext uri="{9D8B030D-6E8A-4147-A177-3AD203B41FA5}">
                      <a16:colId xmlns:a16="http://schemas.microsoft.com/office/drawing/2014/main" val="3620316997"/>
                    </a:ext>
                  </a:extLst>
                </a:gridCol>
                <a:gridCol w="492304">
                  <a:extLst>
                    <a:ext uri="{9D8B030D-6E8A-4147-A177-3AD203B41FA5}">
                      <a16:colId xmlns:a16="http://schemas.microsoft.com/office/drawing/2014/main" val="3948570128"/>
                    </a:ext>
                  </a:extLst>
                </a:gridCol>
                <a:gridCol w="452357">
                  <a:extLst>
                    <a:ext uri="{9D8B030D-6E8A-4147-A177-3AD203B41FA5}">
                      <a16:colId xmlns:a16="http://schemas.microsoft.com/office/drawing/2014/main" val="105046031"/>
                    </a:ext>
                  </a:extLst>
                </a:gridCol>
                <a:gridCol w="517061">
                  <a:extLst>
                    <a:ext uri="{9D8B030D-6E8A-4147-A177-3AD203B41FA5}">
                      <a16:colId xmlns:a16="http://schemas.microsoft.com/office/drawing/2014/main" val="3798192117"/>
                    </a:ext>
                  </a:extLst>
                </a:gridCol>
                <a:gridCol w="652092">
                  <a:extLst>
                    <a:ext uri="{9D8B030D-6E8A-4147-A177-3AD203B41FA5}">
                      <a16:colId xmlns:a16="http://schemas.microsoft.com/office/drawing/2014/main" val="1495440073"/>
                    </a:ext>
                  </a:extLst>
                </a:gridCol>
              </a:tblGrid>
              <a:tr h="156879">
                <a:tc gridSpan="14">
                  <a:txBody>
                    <a:bodyPr/>
                    <a:lstStyle/>
                    <a:p>
                      <a:pPr marL="0" marR="0" algn="ctr">
                        <a:spcBef>
                          <a:spcPts val="0"/>
                        </a:spcBef>
                        <a:spcAft>
                          <a:spcPts val="0"/>
                        </a:spcAft>
                      </a:pPr>
                      <a:r>
                        <a:rPr lang="ro-RO" sz="900" b="1" dirty="0" smtClean="0">
                          <a:effectLst/>
                        </a:rPr>
                        <a:t>Situația candidaților </a:t>
                      </a:r>
                      <a:r>
                        <a:rPr lang="ro-RO" sz="900" b="1" dirty="0">
                          <a:effectLst/>
                        </a:rPr>
                        <a:t>la examenul de bacalaureat-iulie 2023</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4201525886"/>
                  </a:ext>
                </a:extLst>
              </a:tr>
              <a:tr h="150376">
                <a:tc>
                  <a:txBody>
                    <a:bodyPr/>
                    <a:lstStyle/>
                    <a:p>
                      <a:endParaRPr lang="ro-RO" sz="900" b="1" dirty="0">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extLst>
                  <a:ext uri="{0D108BD9-81ED-4DB2-BD59-A6C34878D82A}">
                    <a16:rowId xmlns:a16="http://schemas.microsoft.com/office/drawing/2014/main" val="714126271"/>
                  </a:ext>
                </a:extLst>
              </a:tr>
              <a:tr h="150376">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dirty="0">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tc>
                  <a:txBody>
                    <a:bodyPr/>
                    <a:lstStyle/>
                    <a:p>
                      <a:endParaRPr lang="ro-RO" sz="900" b="1">
                        <a:effectLst/>
                        <a:latin typeface="Calibri" panose="020F0502020204030204" pitchFamily="34" charset="0"/>
                        <a:cs typeface="Times New Roman" panose="02020603050405020304" pitchFamily="18" charset="0"/>
                      </a:endParaRPr>
                    </a:p>
                  </a:txBody>
                  <a:tcPr marL="53659" marR="53659" marT="0" marB="0"/>
                </a:tc>
                <a:extLst>
                  <a:ext uri="{0D108BD9-81ED-4DB2-BD59-A6C34878D82A}">
                    <a16:rowId xmlns:a16="http://schemas.microsoft.com/office/drawing/2014/main" val="91150974"/>
                  </a:ext>
                </a:extLst>
              </a:tr>
              <a:tr h="104586">
                <a:tc rowSpan="2">
                  <a:txBody>
                    <a:bodyPr/>
                    <a:lstStyle/>
                    <a:p>
                      <a:pPr marL="0" marR="0" algn="ctr">
                        <a:spcBef>
                          <a:spcPts val="0"/>
                        </a:spcBef>
                        <a:spcAft>
                          <a:spcPts val="0"/>
                        </a:spcAft>
                      </a:pPr>
                      <a:r>
                        <a:rPr lang="ro-RO" sz="600" b="1">
                          <a:effectLst/>
                        </a:rPr>
                        <a:t>Forma de invatamant</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vert="vert270"/>
                </a:tc>
                <a:tc rowSpan="2">
                  <a:txBody>
                    <a:bodyPr/>
                    <a:lstStyle/>
                    <a:p>
                      <a:pPr marL="0" marR="0" algn="ctr">
                        <a:spcBef>
                          <a:spcPts val="0"/>
                        </a:spcBef>
                        <a:spcAft>
                          <a:spcPts val="0"/>
                        </a:spcAft>
                      </a:pPr>
                      <a:r>
                        <a:rPr lang="ro-RO" sz="600" b="1">
                          <a:effectLst/>
                        </a:rPr>
                        <a:t>Tipul probei (obligatoriu sau la 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vert="vert270"/>
                </a:tc>
                <a:tc rowSpan="2">
                  <a:txBody>
                    <a:bodyPr/>
                    <a:lstStyle/>
                    <a:p>
                      <a:pPr marL="0" marR="0" algn="ctr">
                        <a:spcBef>
                          <a:spcPts val="0"/>
                        </a:spcBef>
                        <a:spcAft>
                          <a:spcPts val="0"/>
                        </a:spcAft>
                      </a:pPr>
                      <a:r>
                        <a:rPr lang="ro-RO" sz="600" b="1" dirty="0">
                          <a:effectLst/>
                        </a:rPr>
                        <a:t>Disciplina</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rowSpan="2">
                  <a:txBody>
                    <a:bodyPr/>
                    <a:lstStyle/>
                    <a:p>
                      <a:pPr marL="0" marR="0" algn="ctr">
                        <a:spcBef>
                          <a:spcPts val="0"/>
                        </a:spcBef>
                        <a:spcAft>
                          <a:spcPts val="0"/>
                        </a:spcAft>
                      </a:pPr>
                      <a:r>
                        <a:rPr lang="ro-RO" sz="600" b="1">
                          <a:effectLst/>
                        </a:rPr>
                        <a:t>Candidati inscrisi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vert="vert270"/>
                </a:tc>
                <a:tc rowSpan="2">
                  <a:txBody>
                    <a:bodyPr/>
                    <a:lstStyle/>
                    <a:p>
                      <a:pPr marL="0" marR="0" algn="ctr">
                        <a:spcBef>
                          <a:spcPts val="0"/>
                        </a:spcBef>
                        <a:spcAft>
                          <a:spcPts val="0"/>
                        </a:spcAft>
                      </a:pPr>
                      <a:r>
                        <a:rPr lang="ro-RO" sz="600" b="1">
                          <a:effectLst/>
                        </a:rPr>
                        <a:t>Candidati reusiti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vert="vert270"/>
                </a:tc>
                <a:tc gridSpan="7">
                  <a:txBody>
                    <a:bodyPr/>
                    <a:lstStyle/>
                    <a:p>
                      <a:pPr marL="0" marR="0" algn="ctr">
                        <a:spcBef>
                          <a:spcPts val="0"/>
                        </a:spcBef>
                        <a:spcAft>
                          <a:spcPts val="0"/>
                        </a:spcAft>
                      </a:pPr>
                      <a:r>
                        <a:rPr lang="ro-RO" sz="600" b="1">
                          <a:effectLst/>
                        </a:rPr>
                        <a:t>Din care cu note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rowSpan="2">
                  <a:txBody>
                    <a:bodyPr/>
                    <a:lstStyle/>
                    <a:p>
                      <a:pPr marL="0" marR="0" algn="ctr">
                        <a:spcBef>
                          <a:spcPts val="0"/>
                        </a:spcBef>
                        <a:spcAft>
                          <a:spcPts val="0"/>
                        </a:spcAft>
                      </a:pPr>
                      <a:r>
                        <a:rPr lang="ro-RO" sz="600" b="1">
                          <a:effectLst/>
                        </a:rPr>
                        <a:t>Numar de candidati respinsi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rowSpan="2">
                  <a:txBody>
                    <a:bodyPr/>
                    <a:lstStyle/>
                    <a:p>
                      <a:pPr marL="0" marR="0" algn="ctr">
                        <a:spcBef>
                          <a:spcPts val="0"/>
                        </a:spcBef>
                        <a:spcAft>
                          <a:spcPts val="0"/>
                        </a:spcAft>
                      </a:pPr>
                      <a:r>
                        <a:rPr lang="ro-RO" sz="600" b="1">
                          <a:effectLst/>
                        </a:rPr>
                        <a:t>Numar candidati neprezentati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933612533"/>
                  </a:ext>
                </a:extLst>
              </a:tr>
              <a:tr h="333368">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a:txBody>
                    <a:bodyPr/>
                    <a:lstStyle/>
                    <a:p>
                      <a:pPr marL="0" marR="0" algn="ctr">
                        <a:spcBef>
                          <a:spcPts val="0"/>
                        </a:spcBef>
                        <a:spcAft>
                          <a:spcPts val="0"/>
                        </a:spcAft>
                      </a:pPr>
                      <a:r>
                        <a:rPr lang="ro-RO" sz="600" b="1">
                          <a:effectLst/>
                        </a:rPr>
                        <a:t>5 - 5.99 </a:t>
                      </a:r>
                      <a:br>
                        <a:rPr lang="ro-RO" sz="600" b="1">
                          <a:effectLst/>
                        </a:rPr>
                      </a:b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6 - 6.99 </a:t>
                      </a:r>
                      <a:br>
                        <a:rPr lang="ro-RO" sz="600" b="1">
                          <a:effectLst/>
                        </a:rPr>
                      </a:b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7 - 7.99 </a:t>
                      </a:r>
                      <a:br>
                        <a:rPr lang="ro-RO" sz="600" b="1">
                          <a:effectLst/>
                        </a:rPr>
                      </a:b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8 - 8.99 </a:t>
                      </a:r>
                      <a:br>
                        <a:rPr lang="ro-RO" sz="600" b="1">
                          <a:effectLst/>
                        </a:rPr>
                      </a:b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9 - 9.99</a:t>
                      </a:r>
                      <a:br>
                        <a:rPr lang="ro-RO" sz="600" b="1">
                          <a:effectLst/>
                        </a:rPr>
                      </a:br>
                      <a:r>
                        <a:rPr lang="ro-RO" sz="600" b="1">
                          <a:effectLst/>
                        </a:rPr>
                        <a:t> </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Admis</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vMerge="1">
                  <a:txBody>
                    <a:bodyPr/>
                    <a:lstStyle/>
                    <a:p>
                      <a:endParaRPr lang="ro-RO"/>
                    </a:p>
                  </a:txBody>
                  <a:tcPr/>
                </a:tc>
                <a:tc vMerge="1">
                  <a:txBody>
                    <a:bodyPr/>
                    <a:lstStyle/>
                    <a:p>
                      <a:endParaRPr lang="ro-RO"/>
                    </a:p>
                  </a:txBody>
                  <a:tcPr/>
                </a:tc>
                <a:extLst>
                  <a:ext uri="{0D108BD9-81ED-4DB2-BD59-A6C34878D82A}">
                    <a16:rowId xmlns:a16="http://schemas.microsoft.com/office/drawing/2014/main" val="1730105246"/>
                  </a:ext>
                </a:extLst>
              </a:tr>
              <a:tr h="209172">
                <a:tc>
                  <a:txBody>
                    <a:bodyPr/>
                    <a:lstStyle/>
                    <a:p>
                      <a:pPr marL="0" marR="0" algn="ctr">
                        <a:spcBef>
                          <a:spcPts val="0"/>
                        </a:spcBef>
                        <a:spcAft>
                          <a:spcPts val="0"/>
                        </a:spcAft>
                      </a:pPr>
                      <a:r>
                        <a:rPr lang="ro-RO" sz="600" b="1">
                          <a:effectLst/>
                        </a:rPr>
                        <a:t>Zi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Obligatorie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dirty="0">
                          <a:effectLst/>
                        </a:rPr>
                        <a:t>Istorie</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704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644 (92,66%)</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152 (23,6%)</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111 (17,24%)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108 (16,77%)</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122 (18,94%)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123 (19,1%)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28 (4,35%)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28 (4,35%)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51 (7,34%)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9 (1,28%)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2764227066"/>
                  </a:ext>
                </a:extLst>
              </a:tr>
              <a:tr h="111122">
                <a:tc>
                  <a:txBody>
                    <a:bodyPr/>
                    <a:lstStyle/>
                    <a:p>
                      <a:pPr marL="0" marR="0" algn="ctr">
                        <a:spcBef>
                          <a:spcPts val="0"/>
                        </a:spcBef>
                        <a:spcAft>
                          <a:spcPts val="0"/>
                        </a:spcAft>
                      </a:pPr>
                      <a:r>
                        <a:rPr lang="ro-RO" sz="600" b="1">
                          <a:effectLst/>
                        </a:rPr>
                        <a:t>Seral</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Obligatorie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Istorie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(100%)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(100%)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2610859122"/>
                  </a:ext>
                </a:extLst>
              </a:tr>
              <a:tr h="313757">
                <a:tc>
                  <a:txBody>
                    <a:bodyPr/>
                    <a:lstStyle/>
                    <a:p>
                      <a:pPr marL="0" marR="0" algn="ctr">
                        <a:spcBef>
                          <a:spcPts val="0"/>
                        </a:spcBef>
                        <a:spcAft>
                          <a:spcPts val="0"/>
                        </a:spcAft>
                      </a:pPr>
                      <a:r>
                        <a:rPr lang="ro-RO" sz="600" b="1">
                          <a:effectLst/>
                        </a:rPr>
                        <a:t>Frecvență redusă</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Obligatorie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Istorie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66</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42 (71,19%)</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29 (69,05%)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 (16,67%)</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(4,76%)</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(4,76%)</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(2,38%)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(2,38%)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8 (19,05%)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17 (28,81%)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 (10,61%)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3748680709"/>
                  </a:ext>
                </a:extLst>
              </a:tr>
              <a:tr h="209172">
                <a:tc gridSpan="3">
                  <a:txBody>
                    <a:bodyPr/>
                    <a:lstStyle/>
                    <a:p>
                      <a:pPr marL="0" marR="0" algn="ctr">
                        <a:spcBef>
                          <a:spcPts val="0"/>
                        </a:spcBef>
                        <a:spcAft>
                          <a:spcPts val="0"/>
                        </a:spcAft>
                      </a:pPr>
                      <a:r>
                        <a:rPr lang="ro-RO" sz="600" b="1">
                          <a:effectLst/>
                        </a:rPr>
                        <a:t>TOTAL proba E)c)</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b="1">
                          <a:effectLst/>
                        </a:rPr>
                        <a:t>771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687 (90,99%)</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181 (26,35%)</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119 (17,32%)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110 (16,01%)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124 (18,05%)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124 (18,05%)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29 (4,22%)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36 (5,24%)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68 (9,01%)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16 (2,08%)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57384969"/>
                  </a:ext>
                </a:extLst>
              </a:tr>
              <a:tr h="111122">
                <a:tc>
                  <a:txBody>
                    <a:bodyPr/>
                    <a:lstStyle/>
                    <a:p>
                      <a:pPr marL="0" marR="0" algn="ctr">
                        <a:spcBef>
                          <a:spcPts val="0"/>
                        </a:spcBef>
                        <a:spcAft>
                          <a:spcPts val="0"/>
                        </a:spcAft>
                      </a:pPr>
                      <a:r>
                        <a:rPr lang="ro-RO" sz="600" b="1">
                          <a:effectLst/>
                        </a:rPr>
                        <a:t>Zi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Economie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 (87,5%)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 (57,14%)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(14,29%)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(14,29%)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(14,29%)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(12,5%)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999866711"/>
                  </a:ext>
                </a:extLst>
              </a:tr>
              <a:tr h="111122">
                <a:tc gridSpan="3">
                  <a:txBody>
                    <a:bodyPr/>
                    <a:lstStyle/>
                    <a:p>
                      <a:pPr marL="0" marR="0" algn="ctr">
                        <a:spcBef>
                          <a:spcPts val="0"/>
                        </a:spcBef>
                        <a:spcAft>
                          <a:spcPts val="0"/>
                        </a:spcAft>
                      </a:pPr>
                      <a:r>
                        <a:rPr lang="ro-RO" sz="600" b="1">
                          <a:effectLst/>
                        </a:rPr>
                        <a:t>TOTAL proba E)d)</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b="1">
                          <a:effectLst/>
                        </a:rPr>
                        <a:t>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 (87,5%)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 (57,14%)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(14,29%)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(14,29%)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(14,29%)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(12,5%)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3013082153"/>
                  </a:ext>
                </a:extLst>
              </a:tr>
              <a:tr h="111122">
                <a:tc>
                  <a:txBody>
                    <a:bodyPr/>
                    <a:lstStyle/>
                    <a:p>
                      <a:pPr marL="0" marR="0" algn="ctr">
                        <a:spcBef>
                          <a:spcPts val="0"/>
                        </a:spcBef>
                        <a:spcAft>
                          <a:spcPts val="0"/>
                        </a:spcAft>
                      </a:pPr>
                      <a:r>
                        <a:rPr lang="ro-RO" sz="600" b="1">
                          <a:effectLst/>
                        </a:rPr>
                        <a:t>Zi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Filosofie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(100%)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(40%)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(40%)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(20%)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2009386781"/>
                  </a:ext>
                </a:extLst>
              </a:tr>
              <a:tr h="111122">
                <a:tc gridSpan="3">
                  <a:txBody>
                    <a:bodyPr/>
                    <a:lstStyle/>
                    <a:p>
                      <a:pPr marL="0" marR="0" algn="ctr">
                        <a:spcBef>
                          <a:spcPts val="0"/>
                        </a:spcBef>
                        <a:spcAft>
                          <a:spcPts val="0"/>
                        </a:spcAft>
                      </a:pPr>
                      <a:r>
                        <a:rPr lang="ro-RO" sz="600" b="1">
                          <a:effectLst/>
                        </a:rPr>
                        <a:t>TOTAL proba E)d)</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b="1">
                          <a:effectLst/>
                        </a:rPr>
                        <a:t>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(100%)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2 (40%)</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(40%)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(20%)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3091190077"/>
                  </a:ext>
                </a:extLst>
              </a:tr>
              <a:tr h="209172">
                <a:tc>
                  <a:txBody>
                    <a:bodyPr/>
                    <a:lstStyle/>
                    <a:p>
                      <a:pPr marL="0" marR="0" algn="ctr">
                        <a:spcBef>
                          <a:spcPts val="0"/>
                        </a:spcBef>
                        <a:spcAft>
                          <a:spcPts val="0"/>
                        </a:spcAft>
                      </a:pPr>
                      <a:r>
                        <a:rPr lang="ro-RO" sz="600" b="1">
                          <a:effectLst/>
                        </a:rPr>
                        <a:t>Zi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Logică și argumentare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439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421 (97%)</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16 (3,8%)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28 (6,65%)</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48 (11,4%)</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150 (35,63%)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169 (40,14%)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10 (2,38%)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(1,19%)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13 (3%)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(1,14%)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358356976"/>
                  </a:ext>
                </a:extLst>
              </a:tr>
              <a:tr h="209172">
                <a:tc>
                  <a:txBody>
                    <a:bodyPr/>
                    <a:lstStyle/>
                    <a:p>
                      <a:pPr marL="0" marR="0" algn="ctr">
                        <a:spcBef>
                          <a:spcPts val="0"/>
                        </a:spcBef>
                        <a:spcAft>
                          <a:spcPts val="0"/>
                        </a:spcAft>
                      </a:pPr>
                      <a:r>
                        <a:rPr lang="ro-RO" sz="600" b="1">
                          <a:effectLst/>
                        </a:rPr>
                        <a:t>Frecvență redusă</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Logică și argumentare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(66,67%)</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0 (0%)</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(100%)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(33,33%)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(25%)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1862384385"/>
                  </a:ext>
                </a:extLst>
              </a:tr>
              <a:tr h="209172">
                <a:tc gridSpan="3">
                  <a:txBody>
                    <a:bodyPr/>
                    <a:lstStyle/>
                    <a:p>
                      <a:pPr marL="0" marR="0" algn="ctr">
                        <a:spcBef>
                          <a:spcPts val="0"/>
                        </a:spcBef>
                        <a:spcAft>
                          <a:spcPts val="0"/>
                        </a:spcAft>
                      </a:pPr>
                      <a:r>
                        <a:rPr lang="ro-RO" sz="600" b="1">
                          <a:effectLst/>
                        </a:rPr>
                        <a:t>TOTAL proba E)d)</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b="1">
                          <a:effectLst/>
                        </a:rPr>
                        <a:t>443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423 (96,8%)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16 (3,78%)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28 (6,62%)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48 (11,35%)</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152 (35,93%)</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169 (39,95%)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10 (2,36%)</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(1,18%)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14 (3,2%)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6 (1,35%)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1243189105"/>
                  </a:ext>
                </a:extLst>
              </a:tr>
              <a:tr h="209172">
                <a:tc>
                  <a:txBody>
                    <a:bodyPr/>
                    <a:lstStyle/>
                    <a:p>
                      <a:pPr marL="0" marR="0" algn="ctr">
                        <a:spcBef>
                          <a:spcPts val="0"/>
                        </a:spcBef>
                        <a:spcAft>
                          <a:spcPts val="0"/>
                        </a:spcAft>
                      </a:pPr>
                      <a:r>
                        <a:rPr lang="ro-RO" sz="600" b="1">
                          <a:effectLst/>
                        </a:rPr>
                        <a:t>Zi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Psihologie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23 (100%)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(4,35%)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 (30,43%)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 (17,39%)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8 (34,78%)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3 (13,04%)</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(4,35%)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3574148208"/>
                  </a:ext>
                </a:extLst>
              </a:tr>
              <a:tr h="209172">
                <a:tc gridSpan="3">
                  <a:txBody>
                    <a:bodyPr/>
                    <a:lstStyle/>
                    <a:p>
                      <a:pPr marL="0" marR="0" algn="ctr">
                        <a:spcBef>
                          <a:spcPts val="0"/>
                        </a:spcBef>
                        <a:spcAft>
                          <a:spcPts val="0"/>
                        </a:spcAft>
                      </a:pPr>
                      <a:r>
                        <a:rPr lang="ro-RO" sz="600" b="1">
                          <a:effectLst/>
                        </a:rPr>
                        <a:t>TOTAL proba E)d)</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b="1">
                          <a:effectLst/>
                        </a:rPr>
                        <a:t>23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23 (100%)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(4,35%)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7 (30,43%)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 (17,39%)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8 (34,78%)</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3 (13,04%)</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(4,35%)</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5258778"/>
                  </a:ext>
                </a:extLst>
              </a:tr>
              <a:tr h="209172">
                <a:tc>
                  <a:txBody>
                    <a:bodyPr/>
                    <a:lstStyle/>
                    <a:p>
                      <a:pPr marL="0" marR="0" algn="ctr">
                        <a:spcBef>
                          <a:spcPts val="0"/>
                        </a:spcBef>
                        <a:spcAft>
                          <a:spcPts val="0"/>
                        </a:spcAft>
                      </a:pPr>
                      <a:r>
                        <a:rPr lang="ro-RO" sz="600" b="1">
                          <a:effectLst/>
                        </a:rPr>
                        <a:t>Zi</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Sociologie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27</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25 (92,59%)</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3 (12%)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(20%)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 (16%)</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8 (32%)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(20%)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0 (0%)</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0 (0%)</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(7,41%)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2194908246"/>
                  </a:ext>
                </a:extLst>
              </a:tr>
              <a:tr h="209172">
                <a:tc>
                  <a:txBody>
                    <a:bodyPr/>
                    <a:lstStyle/>
                    <a:p>
                      <a:pPr marL="0" marR="0" algn="ctr">
                        <a:spcBef>
                          <a:spcPts val="0"/>
                        </a:spcBef>
                        <a:spcAft>
                          <a:spcPts val="0"/>
                        </a:spcAft>
                      </a:pPr>
                      <a:r>
                        <a:rPr lang="ro-RO" sz="600" b="1">
                          <a:effectLst/>
                        </a:rPr>
                        <a:t>Frecvență redusă</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Alegere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l">
                        <a:spcBef>
                          <a:spcPts val="0"/>
                        </a:spcBef>
                        <a:spcAft>
                          <a:spcPts val="0"/>
                        </a:spcAft>
                      </a:pPr>
                      <a:r>
                        <a:rPr lang="ro-RO" sz="600" b="1">
                          <a:effectLst/>
                        </a:rPr>
                        <a:t>Sociologie</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 (66,67%)</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(50%)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1 (50%)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0 (0%)</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1 (33,33%)</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693325590"/>
                  </a:ext>
                </a:extLst>
              </a:tr>
              <a:tr h="111122">
                <a:tc gridSpan="3">
                  <a:txBody>
                    <a:bodyPr/>
                    <a:lstStyle/>
                    <a:p>
                      <a:pPr marL="0" marR="0" algn="ctr">
                        <a:spcBef>
                          <a:spcPts val="0"/>
                        </a:spcBef>
                        <a:spcAft>
                          <a:spcPts val="0"/>
                        </a:spcAft>
                      </a:pPr>
                      <a:r>
                        <a:rPr lang="ro-RO" sz="600" b="1">
                          <a:effectLst/>
                        </a:rPr>
                        <a:t>TOTAL proba E)d)</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b="1">
                          <a:effectLst/>
                        </a:rPr>
                        <a:t>30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27 (90%)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3 (11,11%)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6 (22,22%)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4 (14,81%)</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9 (33,33%)</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5 (18,52%)</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a:effectLst/>
                        </a:rPr>
                        <a:t>0 (0%)</a:t>
                      </a:r>
                      <a:endParaRPr lang="ro-RO" sz="9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3 (10%)</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tc>
                  <a:txBody>
                    <a:bodyPr/>
                    <a:lstStyle/>
                    <a:p>
                      <a:pPr marL="0" marR="0" algn="ctr">
                        <a:spcBef>
                          <a:spcPts val="0"/>
                        </a:spcBef>
                        <a:spcAft>
                          <a:spcPts val="0"/>
                        </a:spcAft>
                      </a:pPr>
                      <a:r>
                        <a:rPr lang="ro-RO" sz="600" b="1" dirty="0">
                          <a:effectLst/>
                        </a:rPr>
                        <a:t>0 (0%)</a:t>
                      </a:r>
                      <a:endParaRPr lang="ro-RO" sz="9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3659" marR="53659" marT="0" marB="0"/>
                </a:tc>
                <a:extLst>
                  <a:ext uri="{0D108BD9-81ED-4DB2-BD59-A6C34878D82A}">
                    <a16:rowId xmlns:a16="http://schemas.microsoft.com/office/drawing/2014/main" val="1136275975"/>
                  </a:ext>
                </a:extLst>
              </a:tr>
            </a:tbl>
          </a:graphicData>
        </a:graphic>
      </p:graphicFrame>
    </p:spTree>
    <p:extLst>
      <p:ext uri="{BB962C8B-B14F-4D97-AF65-F5344CB8AC3E}">
        <p14:creationId xmlns:p14="http://schemas.microsoft.com/office/powerpoint/2010/main" val="152386542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OFERTA NAȚIONALĂ DE OPȚIONALE INTEGRATE</a:t>
            </a:r>
            <a:endParaRPr sz="2000" dirty="0"/>
          </a:p>
        </p:txBody>
      </p:sp>
      <p:sp>
        <p:nvSpPr>
          <p:cNvPr id="502" name="Google Shape;502;p43"/>
          <p:cNvSpPr txBox="1">
            <a:spLocks noGrp="1"/>
          </p:cNvSpPr>
          <p:nvPr>
            <p:ph type="body" idx="1"/>
          </p:nvPr>
        </p:nvSpPr>
        <p:spPr>
          <a:xfrm>
            <a:off x="435705" y="687363"/>
            <a:ext cx="7716000" cy="4456137"/>
          </a:xfrm>
          <a:prstGeom prst="rect">
            <a:avLst/>
          </a:prstGeom>
        </p:spPr>
        <p:txBody>
          <a:bodyPr spcFirstLastPara="1" wrap="square" lIns="91425" tIns="91425" rIns="91425" bIns="91425" anchor="t" anchorCtr="0">
            <a:noAutofit/>
          </a:bodyPr>
          <a:lstStyle/>
          <a:p>
            <a:pPr marL="0" indent="0">
              <a:lnSpc>
                <a:spcPct val="120000"/>
              </a:lnSpc>
              <a:buNone/>
            </a:pPr>
            <a:endParaRPr lang="ro-RO" sz="1800" b="1" dirty="0" smtClean="0">
              <a:cs typeface="Arial" panose="020B0604020202020204" pitchFamily="34" charset="0"/>
            </a:endParaRPr>
          </a:p>
          <a:p>
            <a:pPr marL="0" indent="0">
              <a:lnSpc>
                <a:spcPct val="120000"/>
              </a:lnSpc>
              <a:buNone/>
            </a:pPr>
            <a:r>
              <a:rPr lang="ro-RO" sz="1800" b="1" dirty="0" smtClean="0">
                <a:cs typeface="Arial" panose="020B0604020202020204" pitchFamily="34" charset="0"/>
              </a:rPr>
              <a:t>4</a:t>
            </a:r>
            <a:r>
              <a:rPr lang="ro-RO" sz="1800" b="1" dirty="0" smtClean="0">
                <a:solidFill>
                  <a:schemeClr val="accent5">
                    <a:lumMod val="75000"/>
                  </a:schemeClr>
                </a:solidFill>
                <a:ea typeface="Calibri" panose="020F0502020204030204" pitchFamily="34" charset="0"/>
                <a:cs typeface="Arial" panose="020B0604020202020204" pitchFamily="34" charset="0"/>
              </a:rPr>
              <a:t> </a:t>
            </a:r>
            <a:r>
              <a:rPr lang="ro-RO" sz="1800" b="1" dirty="0">
                <a:cs typeface="Arial" panose="020B0604020202020204" pitchFamily="34" charset="0"/>
              </a:rPr>
              <a:t>oferte pentru Programul „A doua șansă” </a:t>
            </a:r>
          </a:p>
          <a:p>
            <a:pPr marL="0" indent="0">
              <a:lnSpc>
                <a:spcPct val="120000"/>
              </a:lnSpc>
              <a:buNone/>
            </a:pPr>
            <a:endParaRPr lang="ro-RO" sz="1800" b="1" dirty="0">
              <a:cs typeface="Arial" panose="020B0604020202020204" pitchFamily="34" charset="0"/>
            </a:endParaRPr>
          </a:p>
          <a:p>
            <a:pPr marL="0" indent="0">
              <a:lnSpc>
                <a:spcPct val="120000"/>
              </a:lnSpc>
              <a:buNone/>
            </a:pPr>
            <a:r>
              <a:rPr lang="ro-RO" sz="1800" i="1" dirty="0">
                <a:cs typeface="Arial" panose="020B0604020202020204" pitchFamily="34" charset="0"/>
              </a:rPr>
              <a:t>Sănătate și integrare în familie și comunitate</a:t>
            </a:r>
            <a:r>
              <a:rPr lang="en-US" sz="1800" i="1" dirty="0">
                <a:cs typeface="Arial" panose="020B0604020202020204" pitchFamily="34" charset="0"/>
              </a:rPr>
              <a:t>;</a:t>
            </a:r>
            <a:r>
              <a:rPr lang="ro-RO" sz="1800" i="1" dirty="0">
                <a:cs typeface="Arial" panose="020B0604020202020204" pitchFamily="34" charset="0"/>
              </a:rPr>
              <a:t> </a:t>
            </a:r>
          </a:p>
          <a:p>
            <a:pPr marL="0" indent="0">
              <a:lnSpc>
                <a:spcPct val="120000"/>
              </a:lnSpc>
              <a:buNone/>
            </a:pPr>
            <a:r>
              <a:rPr lang="ro-RO" sz="1800" i="1" dirty="0">
                <a:cs typeface="Arial" panose="020B0604020202020204" pitchFamily="34" charset="0"/>
              </a:rPr>
              <a:t>Click SUCCES!</a:t>
            </a:r>
          </a:p>
          <a:p>
            <a:pPr marL="0" indent="0">
              <a:lnSpc>
                <a:spcPct val="120000"/>
              </a:lnSpc>
              <a:buNone/>
            </a:pPr>
            <a:r>
              <a:rPr lang="ro-RO" sz="1800" i="1" dirty="0">
                <a:cs typeface="Arial" panose="020B0604020202020204" pitchFamily="34" charset="0"/>
              </a:rPr>
              <a:t>Știința și tehnologia mă ajută.  Studiez, aplic, creez!</a:t>
            </a:r>
          </a:p>
          <a:p>
            <a:pPr marL="0" indent="0">
              <a:lnSpc>
                <a:spcPct val="120000"/>
              </a:lnSpc>
              <a:buNone/>
            </a:pPr>
            <a:r>
              <a:rPr lang="ro-RO" sz="1800" i="1" dirty="0">
                <a:cs typeface="Arial" panose="020B0604020202020204" pitchFamily="34" charset="0"/>
              </a:rPr>
              <a:t>Cum mă înțeleg cu celălalt</a:t>
            </a:r>
            <a:r>
              <a:rPr lang="en-US" sz="1800" i="1" dirty="0">
                <a:cs typeface="Arial" panose="020B0604020202020204" pitchFamily="34" charset="0"/>
              </a:rPr>
              <a:t>.</a:t>
            </a:r>
            <a:endParaRPr lang="ro-RO" sz="1800" i="1" dirty="0">
              <a:cs typeface="Arial" panose="020B0604020202020204" pitchFamily="34" charset="0"/>
            </a:endParaRPr>
          </a:p>
          <a:p>
            <a:pPr marL="0" indent="0">
              <a:lnSpc>
                <a:spcPct val="120000"/>
              </a:lnSpc>
              <a:buNone/>
            </a:pPr>
            <a:endParaRPr lang="ro-RO" sz="1800" i="1" dirty="0">
              <a:cs typeface="Arial" panose="020B0604020202020204" pitchFamily="34" charset="0"/>
            </a:endParaRPr>
          </a:p>
          <a:p>
            <a:pPr marL="0" indent="0">
              <a:lnSpc>
                <a:spcPct val="120000"/>
              </a:lnSpc>
              <a:buNone/>
            </a:pPr>
            <a:r>
              <a:rPr lang="ro-RO" sz="1800" i="1" dirty="0">
                <a:cs typeface="Arial" panose="020B0604020202020204" pitchFamily="34" charset="0"/>
              </a:rPr>
              <a:t/>
            </a:r>
            <a:br>
              <a:rPr lang="ro-RO" sz="1800" i="1" dirty="0">
                <a:cs typeface="Arial" panose="020B0604020202020204" pitchFamily="34" charset="0"/>
              </a:rPr>
            </a:br>
            <a:r>
              <a:rPr lang="ro-RO" sz="1800" b="1" i="1" dirty="0">
                <a:cs typeface="Arial" panose="020B0604020202020204" pitchFamily="34" charset="0"/>
              </a:rPr>
              <a:t>Toate programele pot fi accesate la adresa:</a:t>
            </a:r>
          </a:p>
          <a:p>
            <a:pPr marL="0" indent="0">
              <a:lnSpc>
                <a:spcPct val="120000"/>
              </a:lnSpc>
              <a:buNone/>
            </a:pPr>
            <a:r>
              <a:rPr lang="ro-RO" sz="1800" b="1" i="1" dirty="0">
                <a:cs typeface="Arial" panose="020B0604020202020204" pitchFamily="34" charset="0"/>
                <a:hlinkClick r:id="rId3"/>
              </a:rPr>
              <a:t>https://www.educred.ro/programe-scolare-pentru-optionale-integrate/</a:t>
            </a:r>
            <a:endParaRPr lang="ro-RO" sz="1800" b="1" i="1" dirty="0">
              <a:cs typeface="Arial" panose="020B0604020202020204" pitchFamily="34" charset="0"/>
            </a:endParaRPr>
          </a:p>
          <a:p>
            <a:pPr marL="0" indent="0">
              <a:lnSpc>
                <a:spcPct val="100000"/>
              </a:lnSpc>
              <a:spcBef>
                <a:spcPts val="600"/>
              </a:spcBef>
              <a:buNone/>
            </a:pPr>
            <a:endParaRPr lang="en-GB" sz="1800" dirty="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9247891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777214" y="446741"/>
            <a:ext cx="7404337" cy="1680600"/>
          </a:xfrm>
          <a:prstGeom prst="rect">
            <a:avLst/>
          </a:prstGeom>
        </p:spPr>
        <p:txBody>
          <a:bodyPr spcFirstLastPara="1" wrap="square" lIns="91425" tIns="91425" rIns="91425" bIns="91425" anchor="ctr" anchorCtr="0">
            <a:noAutofit/>
          </a:bodyPr>
          <a:lstStyle/>
          <a:p>
            <a:r>
              <a:rPr lang="ro-RO" sz="2800" dirty="0" smtClean="0">
                <a:latin typeface="Libre Baskerville" panose="020B0604020202020204" charset="0"/>
                <a:ea typeface="Roboto" panose="020B0604020202020204" charset="0"/>
              </a:rPr>
              <a:t/>
            </a:r>
            <a:br>
              <a:rPr lang="ro-RO" sz="2800" dirty="0" smtClean="0">
                <a:latin typeface="Libre Baskerville" panose="020B0604020202020204" charset="0"/>
                <a:ea typeface="Roboto" panose="020B0604020202020204" charset="0"/>
              </a:rPr>
            </a:br>
            <a:r>
              <a:rPr lang="ro-RO" sz="2800" dirty="0" smtClean="0">
                <a:latin typeface="Libre Baskerville" panose="020B0604020202020204" charset="0"/>
                <a:ea typeface="Roboto" panose="020B0604020202020204" charset="0"/>
              </a:rPr>
              <a:t>ISTORIA EVREILOR. HOLOCAUSTUL</a:t>
            </a:r>
            <a:br>
              <a:rPr lang="ro-RO" sz="2800" dirty="0" smtClean="0">
                <a:latin typeface="Libre Baskerville" panose="020B0604020202020204" charset="0"/>
                <a:ea typeface="Roboto" panose="020B0604020202020204" charset="0"/>
              </a:rPr>
            </a:br>
            <a:r>
              <a:rPr lang="ro-RO" sz="2800" dirty="0"/>
              <a:t/>
            </a:r>
            <a:br>
              <a:rPr lang="ro-RO" sz="2800" dirty="0"/>
            </a:br>
            <a:endParaRPr sz="2800" dirty="0">
              <a:latin typeface="Libre Baskerville" panose="020B0604020202020204" charset="0"/>
              <a:ea typeface="Roboto" panose="020B0604020202020204" charset="0"/>
            </a:endParaRPr>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61980625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5" y="687363"/>
            <a:ext cx="7716000" cy="4456137"/>
          </a:xfrm>
          <a:prstGeom prst="rect">
            <a:avLst/>
          </a:prstGeom>
        </p:spPr>
        <p:txBody>
          <a:bodyPr spcFirstLastPara="1" wrap="square" lIns="91425" tIns="91425" rIns="91425" bIns="91425" anchor="t" anchorCtr="0">
            <a:noAutofit/>
          </a:bodyPr>
          <a:lstStyle/>
          <a:p>
            <a:pPr marL="0" indent="0">
              <a:lnSpc>
                <a:spcPct val="120000"/>
              </a:lnSpc>
              <a:buNone/>
            </a:pPr>
            <a:endParaRPr lang="ro-RO" sz="1800" b="1" dirty="0" smtClean="0">
              <a:cs typeface="Arial" panose="020B0604020202020204" pitchFamily="34" charset="0"/>
            </a:endParaRPr>
          </a:p>
          <a:p>
            <a:pPr algn="just"/>
            <a:r>
              <a:rPr lang="ro-RO" sz="1200" dirty="0">
                <a:latin typeface="Roboto" panose="020B0604020202020204" charset="0"/>
                <a:ea typeface="Roboto" panose="020B0604020202020204" charset="0"/>
                <a:cs typeface="Arial" panose="020B0604020202020204" pitchFamily="34" charset="0"/>
              </a:rPr>
              <a:t>În conformitate cu OUG 72 din 31 august 2023 această disciplină obligatorie se va studia, începând din acest an școlar -2023/2024.</a:t>
            </a:r>
          </a:p>
          <a:p>
            <a:pPr algn="just"/>
            <a:r>
              <a:rPr lang="ro-RO" sz="1200" dirty="0">
                <a:latin typeface="Roboto" panose="020B0604020202020204" charset="0"/>
                <a:ea typeface="Roboto" panose="020B0604020202020204" charset="0"/>
                <a:cs typeface="Arial" panose="020B0604020202020204" pitchFamily="34" charset="0"/>
              </a:rPr>
              <a:t>De altfel,  ora fusese prevăzută în planurile -cadru pentru toate filierele, profilurile și specializările, clasele  a XI-a și a XII-a, ca urmare a modificării acestora, în luna februarie, 2023 prin adoptarea: </a:t>
            </a:r>
          </a:p>
          <a:p>
            <a:pPr algn="just"/>
            <a:r>
              <a:rPr lang="ro-RO" sz="1200" dirty="0">
                <a:latin typeface="Roboto" panose="020B0604020202020204" charset="0"/>
                <a:ea typeface="Roboto" panose="020B0604020202020204" charset="0"/>
                <a:cs typeface="Arial" panose="020B0604020202020204" pitchFamily="34" charset="0"/>
              </a:rPr>
              <a:t>OME nr.3664/13 februarie 2023 (</a:t>
            </a:r>
            <a:r>
              <a:rPr lang="ro-RO" sz="1200" b="1" i="1" dirty="0">
                <a:solidFill>
                  <a:srgbClr val="002060"/>
                </a:solidFill>
                <a:latin typeface="Roboto" panose="020B0604020202020204" charset="0"/>
                <a:ea typeface="Roboto" panose="020B0604020202020204" charset="0"/>
                <a:cs typeface="Arial" panose="020B0604020202020204" pitchFamily="34" charset="0"/>
              </a:rPr>
              <a:t>privind aprobarea planurilor-cadru de învățământ pentru clasa a X-a, școala de arte și meserii, pentru clasa a X-a, ciclul inferior al liceului, filiera tehnologică, ruta directă de calificare, pentru clasa a XI-a, anul de completare, precum și pentru clasele a XI-a-a XII-a și a XII-a/a XIII-a, ciclul superior al liceului, filiera tehnologică, cursuri de zi și seral</a:t>
            </a:r>
            <a:r>
              <a:rPr lang="ro-RO" sz="1200" i="1" dirty="0">
                <a:solidFill>
                  <a:srgbClr val="002060"/>
                </a:solidFill>
                <a:latin typeface="Roboto" panose="020B0604020202020204" charset="0"/>
                <a:ea typeface="Roboto" panose="020B0604020202020204" charset="0"/>
                <a:cs typeface="Arial" panose="020B0604020202020204" pitchFamily="34" charset="0"/>
              </a:rPr>
              <a:t>)</a:t>
            </a:r>
            <a:r>
              <a:rPr lang="ro-RO" sz="1200" dirty="0">
                <a:solidFill>
                  <a:srgbClr val="002060"/>
                </a:solidFill>
                <a:latin typeface="Roboto" panose="020B0604020202020204" charset="0"/>
                <a:ea typeface="Roboto" panose="020B0604020202020204" charset="0"/>
                <a:cs typeface="Arial" panose="020B0604020202020204" pitchFamily="34" charset="0"/>
              </a:rPr>
              <a:t>,  </a:t>
            </a:r>
          </a:p>
          <a:p>
            <a:pPr algn="just"/>
            <a:r>
              <a:rPr lang="ro-RO" sz="1200" dirty="0">
                <a:latin typeface="Roboto" panose="020B0604020202020204" charset="0"/>
                <a:ea typeface="Roboto" panose="020B0604020202020204" charset="0"/>
                <a:cs typeface="Arial" panose="020B0604020202020204" pitchFamily="34" charset="0"/>
              </a:rPr>
              <a:t>OME.nr. 3665 / 13 februarie 2023 (</a:t>
            </a:r>
            <a:r>
              <a:rPr lang="ro-RO" sz="1200" b="1" i="1" dirty="0">
                <a:solidFill>
                  <a:srgbClr val="002060"/>
                </a:solidFill>
                <a:latin typeface="Roboto" panose="020B0604020202020204" charset="0"/>
                <a:ea typeface="Roboto" panose="020B0604020202020204" charset="0"/>
                <a:cs typeface="Arial" panose="020B0604020202020204" pitchFamily="34" charset="0"/>
              </a:rPr>
              <a:t>pentru modificarea Ordinului ministrului educației naționale nr. 3.152/2014 privind aprobarea planurilor-cadru de învățământ pentru învățământul profesional de stat cu durata de 3 ani, clasele a IX-a, a X-a și a XI-a)</a:t>
            </a:r>
          </a:p>
          <a:p>
            <a:pPr algn="just"/>
            <a:r>
              <a:rPr lang="ro-RO" sz="1200" dirty="0">
                <a:latin typeface="Roboto" panose="020B0604020202020204" charset="0"/>
                <a:ea typeface="Roboto" panose="020B0604020202020204" charset="0"/>
                <a:cs typeface="Arial" panose="020B0604020202020204" pitchFamily="34" charset="0"/>
              </a:rPr>
              <a:t>OME nr 3666/13 februarie 2023(</a:t>
            </a:r>
            <a:r>
              <a:rPr lang="ro-RO" sz="1200" i="1" dirty="0">
                <a:solidFill>
                  <a:srgbClr val="002060"/>
                </a:solidFill>
                <a:latin typeface="Roboto" panose="020B0604020202020204" charset="0"/>
                <a:ea typeface="Roboto" panose="020B0604020202020204" charset="0"/>
                <a:cs typeface="Arial" panose="020B0604020202020204" pitchFamily="34" charset="0"/>
              </a:rPr>
              <a:t>p</a:t>
            </a:r>
            <a:r>
              <a:rPr lang="ro-RO" sz="1200" b="1" i="1" dirty="0">
                <a:solidFill>
                  <a:srgbClr val="002060"/>
                </a:solidFill>
                <a:latin typeface="Roboto" panose="020B0604020202020204" charset="0"/>
                <a:ea typeface="Roboto" panose="020B0604020202020204" charset="0"/>
                <a:cs typeface="Arial" panose="020B0604020202020204" pitchFamily="34" charset="0"/>
              </a:rPr>
              <a:t>entru modificarea Ordinului ministrului educației naționale nr. 3.218/2014 privind aprobarea planurilor-cadru de învățământ pentru învățământul profesional special și a notei de fundamentare privind elaborarea acestora)</a:t>
            </a:r>
          </a:p>
          <a:p>
            <a:pPr algn="just"/>
            <a:endParaRPr lang="ro-RO" sz="1800" i="1" dirty="0">
              <a:solidFill>
                <a:srgbClr val="002060"/>
              </a:solidFill>
              <a:latin typeface="Arial" panose="020B0604020202020204" pitchFamily="34" charset="0"/>
              <a:cs typeface="Arial" panose="020B0604020202020204" pitchFamily="34" charset="0"/>
            </a:endParaRPr>
          </a:p>
          <a:p>
            <a:pPr marL="0" indent="0">
              <a:lnSpc>
                <a:spcPct val="100000"/>
              </a:lnSpc>
              <a:spcBef>
                <a:spcPts val="600"/>
              </a:spcBef>
              <a:buNone/>
            </a:pPr>
            <a:endParaRPr lang="en-GB" sz="1800" dirty="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6903586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5" y="687363"/>
            <a:ext cx="7716000"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algn="just"/>
            <a:endParaRPr lang="ro-RO" sz="1400" dirty="0">
              <a:latin typeface="Roboto" panose="020B0604020202020204" charset="0"/>
              <a:ea typeface="Roboto" panose="020B0604020202020204" charset="0"/>
              <a:cs typeface="Arial" panose="020B0604020202020204" pitchFamily="34" charset="0"/>
            </a:endParaRPr>
          </a:p>
          <a:p>
            <a:pPr algn="just"/>
            <a:r>
              <a:rPr lang="ro-RO" sz="1400" dirty="0" smtClean="0">
                <a:latin typeface="Roboto" panose="020B0604020202020204" charset="0"/>
                <a:ea typeface="Roboto" panose="020B0604020202020204" charset="0"/>
                <a:cs typeface="Arial" panose="020B0604020202020204" pitchFamily="34" charset="0"/>
              </a:rPr>
              <a:t>OME </a:t>
            </a:r>
            <a:r>
              <a:rPr lang="ro-RO" sz="1400" dirty="0">
                <a:latin typeface="Roboto" panose="020B0604020202020204" charset="0"/>
                <a:ea typeface="Roboto" panose="020B0604020202020204" charset="0"/>
                <a:cs typeface="Arial" panose="020B0604020202020204" pitchFamily="34" charset="0"/>
              </a:rPr>
              <a:t>nr. 3667/13 februarie 2023 </a:t>
            </a:r>
            <a:r>
              <a:rPr lang="ro-RO" sz="1400" dirty="0">
                <a:latin typeface="Roboto" panose="020B0604020202020204" charset="0"/>
                <a:ea typeface="Roboto" panose="020B0604020202020204" charset="0"/>
              </a:rPr>
              <a:t>(</a:t>
            </a:r>
            <a:r>
              <a:rPr lang="ro-RO" sz="1400" b="1" i="1" dirty="0">
                <a:solidFill>
                  <a:srgbClr val="002060"/>
                </a:solidFill>
                <a:latin typeface="Roboto" panose="020B0604020202020204" charset="0"/>
                <a:ea typeface="Roboto" panose="020B0604020202020204" charset="0"/>
                <a:cs typeface="Arial" panose="020B0604020202020204" pitchFamily="34" charset="0"/>
              </a:rPr>
              <a:t>ORDIN nr. 3667 din 13 februarie 2023 pentru modificarea Ordinului ministrului </a:t>
            </a:r>
            <a:r>
              <a:rPr lang="ro-RO" sz="1400" b="1" i="1" dirty="0" err="1">
                <a:solidFill>
                  <a:srgbClr val="002060"/>
                </a:solidFill>
                <a:latin typeface="Roboto" panose="020B0604020202020204" charset="0"/>
                <a:ea typeface="Roboto" panose="020B0604020202020204" charset="0"/>
                <a:cs typeface="Arial" panose="020B0604020202020204" pitchFamily="34" charset="0"/>
              </a:rPr>
              <a:t>educaţiei</a:t>
            </a:r>
            <a:r>
              <a:rPr lang="ro-RO" sz="1400" b="1" i="1" dirty="0">
                <a:solidFill>
                  <a:srgbClr val="002060"/>
                </a:solidFill>
                <a:latin typeface="Roboto" panose="020B0604020202020204" charset="0"/>
                <a:ea typeface="Roboto" panose="020B0604020202020204" charset="0"/>
                <a:cs typeface="Arial" panose="020B0604020202020204" pitchFamily="34" charset="0"/>
              </a:rPr>
              <a:t>, cercetării </a:t>
            </a:r>
            <a:r>
              <a:rPr lang="ro-RO" sz="1400" b="1" i="1" dirty="0" err="1">
                <a:solidFill>
                  <a:srgbClr val="002060"/>
                </a:solidFill>
                <a:latin typeface="Roboto" panose="020B0604020202020204" charset="0"/>
                <a:ea typeface="Roboto" panose="020B0604020202020204" charset="0"/>
                <a:cs typeface="Arial" panose="020B0604020202020204" pitchFamily="34" charset="0"/>
              </a:rPr>
              <a:t>şi</a:t>
            </a:r>
            <a:r>
              <a:rPr lang="ro-RO" sz="1400" b="1" i="1" dirty="0">
                <a:solidFill>
                  <a:srgbClr val="002060"/>
                </a:solidFill>
                <a:latin typeface="Roboto" panose="020B0604020202020204" charset="0"/>
                <a:ea typeface="Roboto" panose="020B0604020202020204" charset="0"/>
                <a:cs typeface="Arial" panose="020B0604020202020204" pitchFamily="34" charset="0"/>
              </a:rPr>
              <a:t> inovării nr. 3.410/2009 privind aprobarea planurilor-cadru de </a:t>
            </a:r>
            <a:r>
              <a:rPr lang="ro-RO" sz="1400" b="1" i="1" dirty="0" err="1">
                <a:solidFill>
                  <a:srgbClr val="002060"/>
                </a:solidFill>
                <a:latin typeface="Roboto" panose="020B0604020202020204" charset="0"/>
                <a:ea typeface="Roboto" panose="020B0604020202020204" charset="0"/>
                <a:cs typeface="Arial" panose="020B0604020202020204" pitchFamily="34" charset="0"/>
              </a:rPr>
              <a:t>învăţământ</a:t>
            </a:r>
            <a:r>
              <a:rPr lang="ro-RO" sz="1400" b="1" i="1" dirty="0">
                <a:solidFill>
                  <a:srgbClr val="002060"/>
                </a:solidFill>
                <a:latin typeface="Roboto" panose="020B0604020202020204" charset="0"/>
                <a:ea typeface="Roboto" panose="020B0604020202020204" charset="0"/>
                <a:cs typeface="Arial" panose="020B0604020202020204" pitchFamily="34" charset="0"/>
              </a:rPr>
              <a:t> pentru clasele a IX-a-a XII-a, filierele teoretică </a:t>
            </a:r>
            <a:r>
              <a:rPr lang="ro-RO" sz="1400" b="1" i="1" dirty="0" err="1">
                <a:solidFill>
                  <a:srgbClr val="002060"/>
                </a:solidFill>
                <a:latin typeface="Roboto" panose="020B0604020202020204" charset="0"/>
                <a:ea typeface="Roboto" panose="020B0604020202020204" charset="0"/>
                <a:cs typeface="Arial" panose="020B0604020202020204" pitchFamily="34" charset="0"/>
              </a:rPr>
              <a:t>şi</a:t>
            </a:r>
            <a:r>
              <a:rPr lang="ro-RO" sz="1400" b="1" i="1" dirty="0">
                <a:solidFill>
                  <a:srgbClr val="002060"/>
                </a:solidFill>
                <a:latin typeface="Roboto" panose="020B0604020202020204" charset="0"/>
                <a:ea typeface="Roboto" panose="020B0604020202020204" charset="0"/>
                <a:cs typeface="Arial" panose="020B0604020202020204" pitchFamily="34" charset="0"/>
              </a:rPr>
              <a:t> </a:t>
            </a:r>
            <a:r>
              <a:rPr lang="ro-RO" sz="1400" b="1" i="1" dirty="0" err="1">
                <a:solidFill>
                  <a:srgbClr val="002060"/>
                </a:solidFill>
                <a:latin typeface="Roboto" panose="020B0604020202020204" charset="0"/>
                <a:ea typeface="Roboto" panose="020B0604020202020204" charset="0"/>
                <a:cs typeface="Arial" panose="020B0604020202020204" pitchFamily="34" charset="0"/>
              </a:rPr>
              <a:t>vocaţională</a:t>
            </a:r>
            <a:r>
              <a:rPr lang="ro-RO" sz="1400" b="1" i="1" dirty="0">
                <a:solidFill>
                  <a:srgbClr val="002060"/>
                </a:solidFill>
                <a:latin typeface="Roboto" panose="020B0604020202020204" charset="0"/>
                <a:ea typeface="Roboto" panose="020B0604020202020204" charset="0"/>
                <a:cs typeface="Arial" panose="020B0604020202020204" pitchFamily="34" charset="0"/>
              </a:rPr>
              <a:t>, cursuri de zi</a:t>
            </a:r>
            <a:r>
              <a:rPr lang="ro-RO" sz="1400" b="1" dirty="0">
                <a:latin typeface="Roboto" panose="020B0604020202020204" charset="0"/>
                <a:ea typeface="Roboto" panose="020B0604020202020204" charset="0"/>
                <a:cs typeface="Arial" panose="020B0604020202020204" pitchFamily="34" charset="0"/>
              </a:rPr>
              <a:t>)</a:t>
            </a:r>
          </a:p>
          <a:p>
            <a:pPr algn="just"/>
            <a:r>
              <a:rPr lang="ro-RO" sz="1400" dirty="0">
                <a:latin typeface="Roboto" panose="020B0604020202020204" charset="0"/>
                <a:ea typeface="Roboto" panose="020B0604020202020204" charset="0"/>
                <a:cs typeface="Arial" panose="020B0604020202020204" pitchFamily="34" charset="0"/>
              </a:rPr>
              <a:t>OME nr.3668/13 februarie 2023(</a:t>
            </a:r>
            <a:r>
              <a:rPr lang="ro-RO" sz="1400" b="1" i="1" dirty="0">
                <a:solidFill>
                  <a:srgbClr val="00008B"/>
                </a:solidFill>
                <a:latin typeface="Roboto" panose="020B0604020202020204" charset="0"/>
                <a:ea typeface="Roboto" panose="020B0604020202020204" charset="0"/>
                <a:cs typeface="Arial" panose="020B0604020202020204" pitchFamily="34" charset="0"/>
              </a:rPr>
              <a:t>pentru modificarea </a:t>
            </a:r>
            <a:r>
              <a:rPr lang="ro-RO" sz="1400" b="1" i="1" dirty="0">
                <a:solidFill>
                  <a:srgbClr val="002060"/>
                </a:solidFill>
                <a:latin typeface="Roboto" panose="020B0604020202020204" charset="0"/>
                <a:ea typeface="Roboto" panose="020B0604020202020204" charset="0"/>
                <a:cs typeface="Arial" panose="020B0604020202020204" pitchFamily="34" charset="0"/>
              </a:rPr>
              <a:t>Ordinului ministrului educației naționale nr. 5.121/2014 </a:t>
            </a:r>
            <a:r>
              <a:rPr lang="ro-RO" sz="1400" b="1" i="1" dirty="0">
                <a:solidFill>
                  <a:srgbClr val="00008B"/>
                </a:solidFill>
                <a:latin typeface="Roboto" panose="020B0604020202020204" charset="0"/>
                <a:ea typeface="Roboto" panose="020B0604020202020204" charset="0"/>
                <a:cs typeface="Arial" panose="020B0604020202020204" pitchFamily="34" charset="0"/>
              </a:rPr>
              <a:t>privind aprobarea planurilor-cadru de învățământ pentru clasele a IX-a-a XII-a, filiera vocațională, profilul teologic, cultul romano-catolic, specializarea ghid turism religios, și a programelor școlare din curriculumul diferențiat pentru clasele a IX-a-a XII-a, filiera vocațională, profilul teologic, cultul romano-catolic, specializarea ghid turism religios)</a:t>
            </a:r>
          </a:p>
          <a:p>
            <a:pPr algn="just"/>
            <a:r>
              <a:rPr lang="ro-RO" sz="1400" dirty="0">
                <a:latin typeface="Roboto" panose="020B0604020202020204" charset="0"/>
                <a:ea typeface="Roboto" panose="020B0604020202020204" charset="0"/>
                <a:cs typeface="Arial" panose="020B0604020202020204" pitchFamily="34" charset="0"/>
              </a:rPr>
              <a:t>OME nr.3669//13.02.2023(</a:t>
            </a:r>
            <a:r>
              <a:rPr lang="ro-RO" sz="1400" b="1" i="1" dirty="0">
                <a:solidFill>
                  <a:srgbClr val="002060"/>
                </a:solidFill>
                <a:latin typeface="Roboto" panose="020B0604020202020204" charset="0"/>
                <a:ea typeface="Roboto" panose="020B0604020202020204" charset="0"/>
                <a:cs typeface="Arial" panose="020B0604020202020204" pitchFamily="34" charset="0"/>
              </a:rPr>
              <a:t>pentru modificarea ordinului ministrului educație și cercetării nr.4051/2006 , </a:t>
            </a:r>
            <a:r>
              <a:rPr lang="ro-RO" sz="1400" b="1" i="1" dirty="0" err="1">
                <a:solidFill>
                  <a:srgbClr val="002060"/>
                </a:solidFill>
                <a:latin typeface="Roboto" panose="020B0604020202020204" charset="0"/>
                <a:ea typeface="Roboto" panose="020B0604020202020204" charset="0"/>
                <a:cs typeface="Arial" panose="020B0604020202020204" pitchFamily="34" charset="0"/>
              </a:rPr>
              <a:t>privid</a:t>
            </a:r>
            <a:r>
              <a:rPr lang="ro-RO" sz="1400" b="1" i="1" dirty="0">
                <a:solidFill>
                  <a:srgbClr val="002060"/>
                </a:solidFill>
                <a:latin typeface="Roboto" panose="020B0604020202020204" charset="0"/>
                <a:ea typeface="Roboto" panose="020B0604020202020204" charset="0"/>
                <a:cs typeface="Arial" panose="020B0604020202020204" pitchFamily="34" charset="0"/>
              </a:rPr>
              <a:t>  aprobarea Planurilor –cadru de învățământ pentru învățământul seral</a:t>
            </a:r>
            <a:r>
              <a:rPr lang="ro-RO" sz="1400" dirty="0">
                <a:latin typeface="Roboto" panose="020B0604020202020204" charset="0"/>
                <a:ea typeface="Roboto" panose="020B0604020202020204" charset="0"/>
                <a:cs typeface="Arial" panose="020B0604020202020204" pitchFamily="34" charset="0"/>
              </a:rPr>
              <a:t>)</a:t>
            </a:r>
          </a:p>
          <a:p>
            <a:pPr marL="0" indent="0">
              <a:lnSpc>
                <a:spcPct val="120000"/>
              </a:lnSpc>
              <a:buNone/>
            </a:pPr>
            <a:endParaRPr lang="ro-RO" sz="1800" b="1" dirty="0" smtClean="0">
              <a:cs typeface="Arial" panose="020B0604020202020204" pitchFamily="34" charset="0"/>
            </a:endParaRPr>
          </a:p>
        </p:txBody>
      </p:sp>
    </p:spTree>
    <p:extLst>
      <p:ext uri="{BB962C8B-B14F-4D97-AF65-F5344CB8AC3E}">
        <p14:creationId xmlns:p14="http://schemas.microsoft.com/office/powerpoint/2010/main" val="470550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algn="just"/>
            <a:endParaRPr lang="ro-RO" sz="1400" dirty="0">
              <a:latin typeface="Roboto" panose="020B0604020202020204" charset="0"/>
              <a:ea typeface="Roboto" panose="020B0604020202020204" charset="0"/>
              <a:cs typeface="Arial" panose="020B0604020202020204" pitchFamily="34" charset="0"/>
            </a:endParaRPr>
          </a:p>
          <a:p>
            <a:pPr algn="just"/>
            <a:r>
              <a:rPr lang="ro-RO" sz="1800" dirty="0"/>
              <a:t>Programa a fost realizată de un grup de 14 persoane cuprinzând membrii ai GLC  47 ISTORIE, ai </a:t>
            </a:r>
            <a:r>
              <a:rPr lang="ro-RO" sz="1800" i="1" dirty="0"/>
              <a:t>Institutului Național pentru Studierea Holocaustului în România </a:t>
            </a:r>
            <a:r>
              <a:rPr lang="ro-RO" sz="1800" dirty="0"/>
              <a:t>„Elie Wiesel” și Universitatea „Babeș Bolyai”, Cluj Napoca.</a:t>
            </a:r>
          </a:p>
          <a:p>
            <a:pPr algn="just"/>
            <a:r>
              <a:rPr lang="ro-RO" sz="1800" dirty="0"/>
              <a:t>Programa cuprinde: </a:t>
            </a:r>
          </a:p>
          <a:p>
            <a:pPr algn="just">
              <a:buFont typeface="Wingdings" panose="05000000000000000000" pitchFamily="2" charset="2"/>
              <a:buChar char="q"/>
            </a:pPr>
            <a:r>
              <a:rPr lang="ro-RO" sz="1800" dirty="0"/>
              <a:t> Notă de prezentare</a:t>
            </a:r>
          </a:p>
          <a:p>
            <a:pPr algn="just">
              <a:buFont typeface="Wingdings" panose="05000000000000000000" pitchFamily="2" charset="2"/>
              <a:buChar char="q"/>
            </a:pPr>
            <a:r>
              <a:rPr lang="ro-RO" sz="1800" dirty="0"/>
              <a:t> Competențe generale,  competențe specifice și activități de învățare</a:t>
            </a:r>
          </a:p>
          <a:p>
            <a:pPr algn="just">
              <a:buFont typeface="Wingdings" panose="05000000000000000000" pitchFamily="2" charset="2"/>
              <a:buChar char="q"/>
            </a:pPr>
            <a:r>
              <a:rPr lang="ro-RO" sz="1800" dirty="0"/>
              <a:t> 6 domenii de conținuturi ce cuprind - 25 de conținuturi și 10 studii de caz</a:t>
            </a:r>
          </a:p>
          <a:p>
            <a:pPr algn="just">
              <a:buFont typeface="Wingdings" panose="05000000000000000000" pitchFamily="2" charset="2"/>
              <a:buChar char="q"/>
            </a:pPr>
            <a:r>
              <a:rPr lang="ro-RO" sz="1800" dirty="0"/>
              <a:t> Sugestii metodologice  </a:t>
            </a:r>
          </a:p>
          <a:p>
            <a:pPr marL="0" indent="0">
              <a:lnSpc>
                <a:spcPct val="120000"/>
              </a:lnSpc>
              <a:buNone/>
            </a:pPr>
            <a:endParaRPr lang="ro-RO" sz="1800" b="1" dirty="0" smtClean="0">
              <a:cs typeface="Arial" panose="020B0604020202020204" pitchFamily="34" charset="0"/>
            </a:endParaRPr>
          </a:p>
        </p:txBody>
      </p:sp>
    </p:spTree>
    <p:extLst>
      <p:ext uri="{BB962C8B-B14F-4D97-AF65-F5344CB8AC3E}">
        <p14:creationId xmlns:p14="http://schemas.microsoft.com/office/powerpoint/2010/main" val="133754952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endParaRPr lang="ro-RO" sz="1400" dirty="0" smtClean="0">
              <a:latin typeface="Arial" panose="020B0604020202020204" pitchFamily="34" charset="0"/>
              <a:cs typeface="Arial" panose="020B0604020202020204" pitchFamily="34" charset="0"/>
            </a:endParaRPr>
          </a:p>
          <a:p>
            <a:r>
              <a:rPr lang="ro-RO" sz="1400" dirty="0" smtClean="0">
                <a:solidFill>
                  <a:schemeClr val="accent4">
                    <a:lumMod val="75000"/>
                  </a:schemeClr>
                </a:solidFill>
                <a:latin typeface="Arial" panose="020B0604020202020204" pitchFamily="34" charset="0"/>
                <a:cs typeface="Arial" panose="020B0604020202020204" pitchFamily="34" charset="0"/>
              </a:rPr>
              <a:t>În </a:t>
            </a:r>
            <a:r>
              <a:rPr lang="ro-RO" sz="1400" i="1" dirty="0">
                <a:solidFill>
                  <a:schemeClr val="accent4">
                    <a:lumMod val="75000"/>
                  </a:schemeClr>
                </a:solidFill>
                <a:latin typeface="Arial" panose="020B0604020202020204" pitchFamily="34" charset="0"/>
                <a:cs typeface="Arial" panose="020B0604020202020204" pitchFamily="34" charset="0"/>
              </a:rPr>
              <a:t>Nota de prezentare </a:t>
            </a:r>
            <a:r>
              <a:rPr lang="ro-RO" sz="1400" dirty="0">
                <a:solidFill>
                  <a:schemeClr val="accent4">
                    <a:lumMod val="75000"/>
                  </a:schemeClr>
                </a:solidFill>
                <a:latin typeface="Arial" panose="020B0604020202020204" pitchFamily="34" charset="0"/>
                <a:cs typeface="Arial" panose="020B0604020202020204" pitchFamily="34" charset="0"/>
              </a:rPr>
              <a:t>se precizează că:</a:t>
            </a:r>
          </a:p>
          <a:p>
            <a:pPr algn="just"/>
            <a:r>
              <a:rPr lang="ro-RO" sz="1400" b="1" dirty="0">
                <a:solidFill>
                  <a:schemeClr val="accent4">
                    <a:lumMod val="75000"/>
                  </a:schemeClr>
                </a:solidFill>
                <a:latin typeface="Arial" panose="020B0604020202020204" pitchFamily="34" charset="0"/>
                <a:cs typeface="Arial" panose="020B0604020202020204" pitchFamily="34" charset="0"/>
              </a:rPr>
              <a:t>„Introducerea disciplinei școlare Istoria evreilor. Holocaustul în planul-cadru de învățământ are drept scop dobândirea de competențe și perspective noi despre istoria, cultura și tradițiile evreilor din România</a:t>
            </a:r>
            <a:r>
              <a:rPr lang="ro-RO" sz="1400" dirty="0">
                <a:solidFill>
                  <a:schemeClr val="accent4">
                    <a:lumMod val="75000"/>
                  </a:schemeClr>
                </a:solidFill>
                <a:latin typeface="Arial" panose="020B0604020202020204" pitchFamily="34" charset="0"/>
                <a:cs typeface="Arial" panose="020B0604020202020204" pitchFamily="34" charset="0"/>
              </a:rPr>
              <a:t>. Cultivarea memoriei și învățarea toleranței ca exercițiu de sinceritate sunt forme de asumare a propriei identități, iar educația și înțelegerea sunt cele mai bune modalități pentru a susține democrația și libertatea, pentru a contracara intoleranța și extremismul”, potrivit notei de prezentare.</a:t>
            </a:r>
          </a:p>
          <a:p>
            <a:pPr algn="just"/>
            <a:r>
              <a:rPr lang="ro-RO" sz="1400" dirty="0">
                <a:solidFill>
                  <a:schemeClr val="accent4">
                    <a:lumMod val="75000"/>
                  </a:schemeClr>
                </a:solidFill>
                <a:latin typeface="Arial" panose="020B0604020202020204" pitchFamily="34" charset="0"/>
                <a:cs typeface="Arial" panose="020B0604020202020204" pitchFamily="34" charset="0"/>
              </a:rPr>
              <a:t>În document este precizat că „</a:t>
            </a:r>
            <a:r>
              <a:rPr lang="ro-RO" sz="1400" b="1" dirty="0">
                <a:solidFill>
                  <a:schemeClr val="accent4">
                    <a:lumMod val="75000"/>
                  </a:schemeClr>
                </a:solidFill>
                <a:latin typeface="Arial" panose="020B0604020202020204" pitchFamily="34" charset="0"/>
                <a:cs typeface="Arial" panose="020B0604020202020204" pitchFamily="34" charset="0"/>
              </a:rPr>
              <a:t>noul curriculum propune elevilor nu doar cunoașterea istoriei evreilor și a momentelor tragice petrecute la jumătatea secolului trecut, dar și dezvoltarea unor valori și atitudini specifice cetățeniei democratice care trebuie formate și consolidate pe parcursul derulării demersurilor didactice pe parcursul anului școlar</a:t>
            </a:r>
            <a:r>
              <a:rPr lang="ro-RO" sz="1400" dirty="0">
                <a:solidFill>
                  <a:schemeClr val="accent4">
                    <a:lumMod val="75000"/>
                  </a:schemeClr>
                </a:solidFill>
                <a:latin typeface="Arial" panose="020B0604020202020204" pitchFamily="34" charset="0"/>
                <a:cs typeface="Arial" panose="020B0604020202020204" pitchFamily="34" charset="0"/>
              </a:rPr>
              <a:t>.”</a:t>
            </a:r>
          </a:p>
          <a:p>
            <a:pPr marL="146050" indent="0" algn="just">
              <a:buNone/>
            </a:pPr>
            <a:endParaRPr lang="ro-RO" sz="1400" dirty="0">
              <a:latin typeface="Roboto" panose="020B0604020202020204" charset="0"/>
              <a:ea typeface="Roboto" panose="020B0604020202020204" charset="0"/>
              <a:cs typeface="Arial" panose="020B0604020202020204" pitchFamily="34" charset="0"/>
            </a:endParaRPr>
          </a:p>
        </p:txBody>
      </p:sp>
    </p:spTree>
    <p:extLst>
      <p:ext uri="{BB962C8B-B14F-4D97-AF65-F5344CB8AC3E}">
        <p14:creationId xmlns:p14="http://schemas.microsoft.com/office/powerpoint/2010/main" val="31225494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algn="just"/>
            <a:endParaRPr lang="ro-RO" sz="1400" dirty="0" smtClean="0"/>
          </a:p>
          <a:p>
            <a:pPr algn="just"/>
            <a:endParaRPr lang="ro-RO" sz="1400" dirty="0"/>
          </a:p>
          <a:p>
            <a:pPr algn="just"/>
            <a:endParaRPr lang="ro-RO" sz="1400" dirty="0" smtClean="0"/>
          </a:p>
          <a:p>
            <a:pPr algn="just"/>
            <a:r>
              <a:rPr lang="ro-RO" sz="1400" i="1" dirty="0" smtClean="0"/>
              <a:t>Cele </a:t>
            </a:r>
            <a:r>
              <a:rPr lang="ro-RO" sz="1400" i="1" dirty="0"/>
              <a:t>3 competențe generale</a:t>
            </a:r>
            <a:r>
              <a:rPr lang="ro-RO" sz="1400" dirty="0"/>
              <a:t>  se </a:t>
            </a:r>
            <a:r>
              <a:rPr lang="ro-RO" sz="1400" dirty="0" err="1"/>
              <a:t>raporteează</a:t>
            </a:r>
            <a:r>
              <a:rPr lang="ro-RO" sz="1400" dirty="0"/>
              <a:t> la competențele generale europene și au drept țintă:</a:t>
            </a:r>
          </a:p>
          <a:p>
            <a:pPr algn="just"/>
            <a:r>
              <a:rPr lang="ro-RO" sz="1400" dirty="0">
                <a:solidFill>
                  <a:schemeClr val="accent4">
                    <a:lumMod val="75000"/>
                  </a:schemeClr>
                </a:solidFill>
                <a:latin typeface="-apple-system"/>
              </a:rPr>
              <a:t>1. Utilizarea critică și reflexivă a surselor istorice pentru argumentarea unor demersuri și alegeri, în acord cu valorile societății democratice;</a:t>
            </a:r>
          </a:p>
          <a:p>
            <a:pPr algn="just"/>
            <a:r>
              <a:rPr lang="ro-RO" sz="1400" dirty="0">
                <a:solidFill>
                  <a:schemeClr val="accent4">
                    <a:lumMod val="75000"/>
                  </a:schemeClr>
                </a:solidFill>
                <a:latin typeface="-apple-system"/>
              </a:rPr>
              <a:t>2. Asumarea propriei identități culturale și determinarea modalităților prin care interculturalitatea contribuie la promovarea acceptării celuilalt și a respectării drepturilor omului;</a:t>
            </a:r>
          </a:p>
          <a:p>
            <a:pPr algn="just"/>
            <a:r>
              <a:rPr lang="ro-RO" sz="1400" dirty="0">
                <a:solidFill>
                  <a:schemeClr val="accent4">
                    <a:lumMod val="75000"/>
                  </a:schemeClr>
                </a:solidFill>
                <a:latin typeface="-apple-system"/>
              </a:rPr>
              <a:t>3. Implicarea responsabilă și creativă în diverse contexte de viață prin respectarea convențiilor de comunicare;</a:t>
            </a:r>
          </a:p>
          <a:p>
            <a:pPr marL="146050" indent="0">
              <a:buNone/>
            </a:pPr>
            <a:endParaRPr lang="ro-RO"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63180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marL="146050" indent="0">
              <a:buNone/>
            </a:pPr>
            <a:r>
              <a:rPr lang="ro-RO" sz="1400" dirty="0" smtClean="0"/>
              <a:t>Referitor </a:t>
            </a:r>
            <a:r>
              <a:rPr lang="ro-RO" sz="1400" dirty="0"/>
              <a:t>la </a:t>
            </a:r>
            <a:r>
              <a:rPr lang="ro-RO" sz="1400" i="1" dirty="0" smtClean="0"/>
              <a:t>competențele </a:t>
            </a:r>
            <a:r>
              <a:rPr lang="ro-RO" sz="1400" i="1" dirty="0"/>
              <a:t>specifice</a:t>
            </a:r>
            <a:r>
              <a:rPr lang="ro-RO" sz="1400" dirty="0"/>
              <a:t>, derivate din cele generale  și exemplele de activități de învățare programa propune: </a:t>
            </a:r>
          </a:p>
          <a:p>
            <a:pPr marL="146050" indent="0">
              <a:buNone/>
            </a:pPr>
            <a:endParaRPr lang="ro-RO" sz="1400" dirty="0" smtClean="0">
              <a:latin typeface="Arial" panose="020B0604020202020204" pitchFamily="34" charset="0"/>
              <a:cs typeface="Arial" panose="020B0604020202020204" pitchFamily="34" charset="0"/>
            </a:endParaRPr>
          </a:p>
        </p:txBody>
      </p:sp>
      <p:pic>
        <p:nvPicPr>
          <p:cNvPr id="2" name="Imagine 1"/>
          <p:cNvPicPr>
            <a:picLocks noChangeAspect="1"/>
          </p:cNvPicPr>
          <p:nvPr/>
        </p:nvPicPr>
        <p:blipFill>
          <a:blip r:embed="rId3"/>
          <a:stretch>
            <a:fillRect/>
          </a:stretch>
        </p:blipFill>
        <p:spPr>
          <a:xfrm>
            <a:off x="753882" y="1581542"/>
            <a:ext cx="7349919" cy="3308947"/>
          </a:xfrm>
          <a:prstGeom prst="rect">
            <a:avLst/>
          </a:prstGeom>
        </p:spPr>
      </p:pic>
    </p:spTree>
    <p:extLst>
      <p:ext uri="{BB962C8B-B14F-4D97-AF65-F5344CB8AC3E}">
        <p14:creationId xmlns:p14="http://schemas.microsoft.com/office/powerpoint/2010/main" val="175229190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algn="just"/>
            <a:endParaRPr lang="ro-RO" sz="1400" dirty="0" smtClean="0">
              <a:solidFill>
                <a:srgbClr val="121416"/>
              </a:solidFill>
              <a:latin typeface="Arial" panose="020B0604020202020204" pitchFamily="34" charset="0"/>
              <a:cs typeface="Arial" panose="020B0604020202020204" pitchFamily="34" charset="0"/>
            </a:endParaRPr>
          </a:p>
          <a:p>
            <a:pPr algn="just"/>
            <a:endParaRPr lang="ro-RO" sz="1400" dirty="0">
              <a:solidFill>
                <a:srgbClr val="121416"/>
              </a:solidFill>
              <a:latin typeface="Arial" panose="020B0604020202020204" pitchFamily="34" charset="0"/>
              <a:cs typeface="Arial" panose="020B0604020202020204" pitchFamily="34" charset="0"/>
            </a:endParaRPr>
          </a:p>
          <a:p>
            <a:pPr algn="just"/>
            <a:endParaRPr lang="ro-RO" sz="1400" dirty="0" smtClean="0">
              <a:solidFill>
                <a:srgbClr val="121416"/>
              </a:solidFill>
              <a:latin typeface="Arial" panose="020B0604020202020204" pitchFamily="34" charset="0"/>
              <a:cs typeface="Arial" panose="020B0604020202020204" pitchFamily="34" charset="0"/>
            </a:endParaRPr>
          </a:p>
          <a:p>
            <a:pPr algn="just"/>
            <a:r>
              <a:rPr lang="ro-RO" sz="1400" dirty="0" smtClean="0">
                <a:solidFill>
                  <a:schemeClr val="accent4">
                    <a:lumMod val="75000"/>
                  </a:schemeClr>
                </a:solidFill>
                <a:latin typeface="Arial" panose="020B0604020202020204" pitchFamily="34" charset="0"/>
                <a:cs typeface="Arial" panose="020B0604020202020204" pitchFamily="34" charset="0"/>
              </a:rPr>
              <a:t>O </a:t>
            </a:r>
            <a:r>
              <a:rPr lang="ro-RO" sz="1400" i="1" dirty="0">
                <a:solidFill>
                  <a:schemeClr val="accent4">
                    <a:lumMod val="75000"/>
                  </a:schemeClr>
                </a:solidFill>
                <a:latin typeface="Arial" panose="020B0604020202020204" pitchFamily="34" charset="0"/>
                <a:cs typeface="Arial" panose="020B0604020202020204" pitchFamily="34" charset="0"/>
              </a:rPr>
              <a:t>activitate de învățare </a:t>
            </a:r>
            <a:r>
              <a:rPr lang="ro-RO" sz="1400" dirty="0">
                <a:solidFill>
                  <a:schemeClr val="accent4">
                    <a:lumMod val="75000"/>
                  </a:schemeClr>
                </a:solidFill>
                <a:latin typeface="Arial" panose="020B0604020202020204" pitchFamily="34" charset="0"/>
                <a:cs typeface="Arial" panose="020B0604020202020204" pitchFamily="34" charset="0"/>
              </a:rPr>
              <a:t>implică exerciții de comparare a faptelor istorice din perspectivă temporală și spațială în contexte diferite de comunicare. Elevii vor putea să realizeze eseuri despre cauzele și consecințele negării unor date, acțiuni, fapte despre antisemitism, Holocaust și crime împotriva umanității.</a:t>
            </a:r>
          </a:p>
          <a:p>
            <a:pPr algn="just"/>
            <a:r>
              <a:rPr lang="ro-RO" sz="1400" dirty="0">
                <a:solidFill>
                  <a:schemeClr val="accent4">
                    <a:lumMod val="75000"/>
                  </a:schemeClr>
                </a:solidFill>
                <a:latin typeface="Arial" panose="020B0604020202020204" pitchFamily="34" charset="0"/>
                <a:cs typeface="Arial" panose="020B0604020202020204" pitchFamily="34" charset="0"/>
              </a:rPr>
              <a:t>O </a:t>
            </a:r>
            <a:r>
              <a:rPr lang="ro-RO" sz="1400" i="1" dirty="0">
                <a:solidFill>
                  <a:schemeClr val="accent4">
                    <a:lumMod val="75000"/>
                  </a:schemeClr>
                </a:solidFill>
                <a:latin typeface="Arial" panose="020B0604020202020204" pitchFamily="34" charset="0"/>
                <a:cs typeface="Arial" panose="020B0604020202020204" pitchFamily="34" charset="0"/>
              </a:rPr>
              <a:t>altă activitate </a:t>
            </a:r>
            <a:r>
              <a:rPr lang="ro-RO" sz="1400" dirty="0">
                <a:solidFill>
                  <a:schemeClr val="accent4">
                    <a:lumMod val="75000"/>
                  </a:schemeClr>
                </a:solidFill>
                <a:latin typeface="Arial" panose="020B0604020202020204" pitchFamily="34" charset="0"/>
                <a:cs typeface="Arial" panose="020B0604020202020204" pitchFamily="34" charset="0"/>
              </a:rPr>
              <a:t>presupune realizarea de investigații privind povești de viață ale evreilor din comunitatea locală/națională/internațională, înaintea Holocaustului, în timpul acestuia și după Holocaust.</a:t>
            </a:r>
          </a:p>
          <a:p>
            <a:pPr marL="146050" indent="0">
              <a:buNone/>
            </a:pPr>
            <a:endParaRPr lang="ro-RO"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83844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algn="just"/>
            <a:endParaRPr lang="ro-RO" sz="1400" dirty="0" smtClean="0">
              <a:solidFill>
                <a:srgbClr val="121416"/>
              </a:solidFill>
              <a:latin typeface="Arial" panose="020B0604020202020204" pitchFamily="34" charset="0"/>
              <a:cs typeface="Arial" panose="020B0604020202020204" pitchFamily="34" charset="0"/>
            </a:endParaRPr>
          </a:p>
          <a:p>
            <a:pPr marL="0" indent="0" algn="just">
              <a:buNone/>
            </a:pPr>
            <a:r>
              <a:rPr lang="ro-RO" sz="1400" dirty="0" smtClean="0">
                <a:solidFill>
                  <a:schemeClr val="accent4">
                    <a:lumMod val="75000"/>
                  </a:schemeClr>
                </a:solidFill>
                <a:latin typeface="Arial" panose="020B0604020202020204" pitchFamily="34" charset="0"/>
                <a:cs typeface="Arial" panose="020B0604020202020204" pitchFamily="34" charset="0"/>
              </a:rPr>
              <a:t>De </a:t>
            </a:r>
            <a:r>
              <a:rPr lang="ro-RO" sz="1400" dirty="0">
                <a:solidFill>
                  <a:schemeClr val="accent4">
                    <a:lumMod val="75000"/>
                  </a:schemeClr>
                </a:solidFill>
                <a:latin typeface="Arial" panose="020B0604020202020204" pitchFamily="34" charset="0"/>
                <a:cs typeface="Arial" panose="020B0604020202020204" pitchFamily="34" charset="0"/>
              </a:rPr>
              <a:t>reținut sunt și </a:t>
            </a:r>
            <a:r>
              <a:rPr lang="ro-RO" sz="1400" i="1" dirty="0">
                <a:solidFill>
                  <a:schemeClr val="accent4">
                    <a:lumMod val="75000"/>
                  </a:schemeClr>
                </a:solidFill>
                <a:latin typeface="Arial" panose="020B0604020202020204" pitchFamily="34" charset="0"/>
                <a:cs typeface="Arial" panose="020B0604020202020204" pitchFamily="34" charset="0"/>
              </a:rPr>
              <a:t>activitățile de învățare</a:t>
            </a:r>
            <a:r>
              <a:rPr lang="ro-RO" sz="1400" dirty="0">
                <a:solidFill>
                  <a:schemeClr val="accent4">
                    <a:lumMod val="75000"/>
                  </a:schemeClr>
                </a:solidFill>
                <a:latin typeface="Arial" panose="020B0604020202020204" pitchFamily="34" charset="0"/>
                <a:cs typeface="Arial" panose="020B0604020202020204" pitchFamily="34" charset="0"/>
              </a:rPr>
              <a:t>:</a:t>
            </a:r>
          </a:p>
          <a:p>
            <a:pPr>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întocmirea unui portofoliu despre meserii tradiționale ale evreilor, elemente de viață cotidiană, jocuri specifice copilăriei, dansuri tradiționale;</a:t>
            </a:r>
          </a:p>
          <a:p>
            <a:pPr>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organizarea unor expoziții de fotografii ilustrând monumente istorice, tradiții și obiceiuri ale evreilor raportate la comunitatea în care trăiesc;</a:t>
            </a:r>
          </a:p>
          <a:p>
            <a:pPr>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organizarea unor dezbateri având ca temă impactul prejudecăților și al stereotipurilor asupra calității vieții oamenilor;</a:t>
            </a:r>
          </a:p>
          <a:p>
            <a:pPr>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jocuri de rol: interpretarea rolului unor membri dintr-o comunitate multiculturală în vederea recunoașterii și promovării interculturalității;</a:t>
            </a:r>
          </a:p>
          <a:p>
            <a:pPr>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identificarea unor probleme din comunitate care pot genera conflicte sau situații de excludere/marginalizare a unor grupuri sau indivizi;</a:t>
            </a:r>
          </a:p>
          <a:p>
            <a:pPr>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realizarea unui e-</a:t>
            </a:r>
            <a:r>
              <a:rPr lang="ro-RO" sz="1400" dirty="0" err="1">
                <a:solidFill>
                  <a:schemeClr val="accent4">
                    <a:lumMod val="75000"/>
                  </a:schemeClr>
                </a:solidFill>
                <a:latin typeface="Arial" panose="020B0604020202020204" pitchFamily="34" charset="0"/>
                <a:cs typeface="Arial" panose="020B0604020202020204" pitchFamily="34" charset="0"/>
              </a:rPr>
              <a:t>book</a:t>
            </a:r>
            <a:r>
              <a:rPr lang="ro-RO" sz="1400" dirty="0">
                <a:solidFill>
                  <a:schemeClr val="accent4">
                    <a:lumMod val="75000"/>
                  </a:schemeClr>
                </a:solidFill>
                <a:latin typeface="Arial" panose="020B0604020202020204" pitchFamily="34" charset="0"/>
                <a:cs typeface="Arial" panose="020B0604020202020204" pitchFamily="34" charset="0"/>
              </a:rPr>
              <a:t> și </a:t>
            </a:r>
            <a:r>
              <a:rPr lang="ro-RO" sz="1400" dirty="0" err="1">
                <a:solidFill>
                  <a:schemeClr val="accent4">
                    <a:lumMod val="75000"/>
                  </a:schemeClr>
                </a:solidFill>
                <a:latin typeface="Arial" panose="020B0604020202020204" pitchFamily="34" charset="0"/>
                <a:cs typeface="Arial" panose="020B0604020202020204" pitchFamily="34" charset="0"/>
              </a:rPr>
              <a:t>audiobook</a:t>
            </a:r>
            <a:r>
              <a:rPr lang="ro-RO" sz="1400" dirty="0">
                <a:solidFill>
                  <a:schemeClr val="accent4">
                    <a:lumMod val="75000"/>
                  </a:schemeClr>
                </a:solidFill>
                <a:latin typeface="Arial" panose="020B0604020202020204" pitchFamily="34" charset="0"/>
                <a:cs typeface="Arial" panose="020B0604020202020204" pitchFamily="34" charset="0"/>
              </a:rPr>
              <a:t> cu conținuturi precum „Povestea unei personalități”, „Drepți între popoare”, supraviețuitori ai Holocaustului, oameni de cultură evrei</a:t>
            </a:r>
            <a:r>
              <a:rPr lang="ro-RO" sz="1200" dirty="0">
                <a:solidFill>
                  <a:schemeClr val="accent4">
                    <a:lumMod val="75000"/>
                  </a:schemeClr>
                </a:solidFill>
                <a:latin typeface="Arial" panose="020B0604020202020204" pitchFamily="34" charset="0"/>
                <a:cs typeface="Arial" panose="020B0604020202020204" pitchFamily="34" charset="0"/>
              </a:rPr>
              <a:t>.</a:t>
            </a:r>
          </a:p>
          <a:p>
            <a:pPr marL="146050" indent="0">
              <a:buNone/>
            </a:pPr>
            <a:endParaRPr lang="ro-RO"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82424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Diagnoza procesului educațional la nivelul județului Sibiu, pentru anul școlar 2022/2023</a:t>
            </a:r>
            <a:endParaRPr sz="2000" dirty="0"/>
          </a:p>
        </p:txBody>
      </p:sp>
      <p:sp>
        <p:nvSpPr>
          <p:cNvPr id="502" name="Google Shape;502;p43"/>
          <p:cNvSpPr txBox="1">
            <a:spLocks noGrp="1"/>
          </p:cNvSpPr>
          <p:nvPr>
            <p:ph type="body" idx="1"/>
          </p:nvPr>
        </p:nvSpPr>
        <p:spPr>
          <a:xfrm>
            <a:off x="714000" y="1828799"/>
            <a:ext cx="7716000" cy="3314701"/>
          </a:xfrm>
          <a:prstGeom prst="rect">
            <a:avLst/>
          </a:prstGeom>
        </p:spPr>
        <p:txBody>
          <a:bodyPr spcFirstLastPara="1" wrap="square" lIns="91425" tIns="91425" rIns="91425" bIns="91425" anchor="t" anchorCtr="0">
            <a:noAutofit/>
          </a:bodyPr>
          <a:lstStyle/>
          <a:p>
            <a:pPr marL="1371600" lvl="0" indent="0" algn="l" rtl="0">
              <a:lnSpc>
                <a:spcPct val="90000"/>
              </a:lnSpc>
              <a:spcBef>
                <a:spcPts val="0"/>
              </a:spcBef>
              <a:spcAft>
                <a:spcPts val="0"/>
              </a:spcAft>
              <a:buNone/>
            </a:pPr>
            <a:endParaRPr sz="1100" dirty="0">
              <a:solidFill>
                <a:schemeClr val="dk2"/>
              </a:solidFill>
            </a:endParaRPr>
          </a:p>
          <a:p>
            <a:pPr marL="0" lvl="0" indent="0" algn="l" rtl="0">
              <a:lnSpc>
                <a:spcPct val="90000"/>
              </a:lnSpc>
              <a:spcBef>
                <a:spcPts val="0"/>
              </a:spcBef>
              <a:spcAft>
                <a:spcPts val="0"/>
              </a:spcAft>
              <a:buClr>
                <a:schemeClr val="dk1"/>
              </a:buClr>
              <a:buSzPts val="1100"/>
              <a:buFont typeface="Arial"/>
              <a:buNone/>
            </a:pPr>
            <a:endParaRPr sz="1100" dirty="0">
              <a:solidFill>
                <a:schemeClr val="dk2"/>
              </a:solidFill>
            </a:endParaRPr>
          </a:p>
          <a:p>
            <a:pPr marL="0" lvl="0" indent="0" algn="l" rtl="0">
              <a:spcBef>
                <a:spcPts val="0"/>
              </a:spcBef>
              <a:spcAft>
                <a:spcPts val="1600"/>
              </a:spcAft>
              <a:buNone/>
            </a:pPr>
            <a:endParaRPr sz="1100" dirty="0">
              <a:solidFill>
                <a:schemeClr val="dk2"/>
              </a:solidFill>
            </a:endParaRPr>
          </a:p>
        </p:txBody>
      </p:sp>
      <p:sp>
        <p:nvSpPr>
          <p:cNvPr id="503" name="Google Shape;503;p43"/>
          <p:cNvSpPr txBox="1"/>
          <p:nvPr/>
        </p:nvSpPr>
        <p:spPr>
          <a:xfrm>
            <a:off x="455709" y="1119963"/>
            <a:ext cx="8317230" cy="3306263"/>
          </a:xfrm>
          <a:prstGeom prst="rect">
            <a:avLst/>
          </a:prstGeom>
          <a:noFill/>
          <a:ln>
            <a:noFill/>
          </a:ln>
        </p:spPr>
        <p:txBody>
          <a:bodyPr spcFirstLastPara="1" wrap="square" lIns="91425" tIns="91425" rIns="91425" bIns="91425" anchor="t" anchorCtr="0">
            <a:noAutofit/>
          </a:bodyPr>
          <a:lstStyle/>
          <a:p>
            <a:pPr marL="0" indent="0" algn="just">
              <a:buNone/>
            </a:pPr>
            <a:endParaRPr lang="en-US" altLang="ro-RO" sz="1800" dirty="0">
              <a:solidFill>
                <a:schemeClr val="tx1"/>
              </a:solidFill>
              <a:latin typeface="Roboto" panose="020B0604020202020204" charset="0"/>
              <a:ea typeface="Roboto" panose="020B0604020202020204" charset="0"/>
              <a:cs typeface="Times New Roman" panose="02020603050405020304" pitchFamily="18" charset="0"/>
            </a:endParaRPr>
          </a:p>
        </p:txBody>
      </p:sp>
      <p:graphicFrame>
        <p:nvGraphicFramePr>
          <p:cNvPr id="3" name="Tabel 2"/>
          <p:cNvGraphicFramePr>
            <a:graphicFrameLocks noGrp="1"/>
          </p:cNvGraphicFramePr>
          <p:nvPr>
            <p:extLst>
              <p:ext uri="{D42A27DB-BD31-4B8C-83A1-F6EECF244321}">
                <p14:modId xmlns:p14="http://schemas.microsoft.com/office/powerpoint/2010/main" val="2688684194"/>
              </p:ext>
            </p:extLst>
          </p:nvPr>
        </p:nvGraphicFramePr>
        <p:xfrm>
          <a:off x="356884" y="1190620"/>
          <a:ext cx="8184602" cy="3615295"/>
        </p:xfrm>
        <a:graphic>
          <a:graphicData uri="http://schemas.openxmlformats.org/drawingml/2006/table">
            <a:tbl>
              <a:tblPr firstRow="1" firstCol="1" bandRow="1">
                <a:tableStyleId>{AFBA0A2D-E319-4687-9776-0E0C09A38A27}</a:tableStyleId>
              </a:tblPr>
              <a:tblGrid>
                <a:gridCol w="810260">
                  <a:extLst>
                    <a:ext uri="{9D8B030D-6E8A-4147-A177-3AD203B41FA5}">
                      <a16:colId xmlns:a16="http://schemas.microsoft.com/office/drawing/2014/main" val="1462767668"/>
                    </a:ext>
                  </a:extLst>
                </a:gridCol>
                <a:gridCol w="489120">
                  <a:extLst>
                    <a:ext uri="{9D8B030D-6E8A-4147-A177-3AD203B41FA5}">
                      <a16:colId xmlns:a16="http://schemas.microsoft.com/office/drawing/2014/main" val="735996083"/>
                    </a:ext>
                  </a:extLst>
                </a:gridCol>
                <a:gridCol w="797415">
                  <a:extLst>
                    <a:ext uri="{9D8B030D-6E8A-4147-A177-3AD203B41FA5}">
                      <a16:colId xmlns:a16="http://schemas.microsoft.com/office/drawing/2014/main" val="755531585"/>
                    </a:ext>
                  </a:extLst>
                </a:gridCol>
                <a:gridCol w="322127">
                  <a:extLst>
                    <a:ext uri="{9D8B030D-6E8A-4147-A177-3AD203B41FA5}">
                      <a16:colId xmlns:a16="http://schemas.microsoft.com/office/drawing/2014/main" val="937016567"/>
                    </a:ext>
                  </a:extLst>
                </a:gridCol>
                <a:gridCol w="612635">
                  <a:extLst>
                    <a:ext uri="{9D8B030D-6E8A-4147-A177-3AD203B41FA5}">
                      <a16:colId xmlns:a16="http://schemas.microsoft.com/office/drawing/2014/main" val="1065367912"/>
                    </a:ext>
                  </a:extLst>
                </a:gridCol>
                <a:gridCol w="553347">
                  <a:extLst>
                    <a:ext uri="{9D8B030D-6E8A-4147-A177-3AD203B41FA5}">
                      <a16:colId xmlns:a16="http://schemas.microsoft.com/office/drawing/2014/main" val="123719169"/>
                    </a:ext>
                  </a:extLst>
                </a:gridCol>
                <a:gridCol w="543466">
                  <a:extLst>
                    <a:ext uri="{9D8B030D-6E8A-4147-A177-3AD203B41FA5}">
                      <a16:colId xmlns:a16="http://schemas.microsoft.com/office/drawing/2014/main" val="3052079320"/>
                    </a:ext>
                  </a:extLst>
                </a:gridCol>
                <a:gridCol w="553347">
                  <a:extLst>
                    <a:ext uri="{9D8B030D-6E8A-4147-A177-3AD203B41FA5}">
                      <a16:colId xmlns:a16="http://schemas.microsoft.com/office/drawing/2014/main" val="3545428166"/>
                    </a:ext>
                  </a:extLst>
                </a:gridCol>
                <a:gridCol w="553347">
                  <a:extLst>
                    <a:ext uri="{9D8B030D-6E8A-4147-A177-3AD203B41FA5}">
                      <a16:colId xmlns:a16="http://schemas.microsoft.com/office/drawing/2014/main" val="3139763620"/>
                    </a:ext>
                  </a:extLst>
                </a:gridCol>
                <a:gridCol w="541985">
                  <a:extLst>
                    <a:ext uri="{9D8B030D-6E8A-4147-A177-3AD203B41FA5}">
                      <a16:colId xmlns:a16="http://schemas.microsoft.com/office/drawing/2014/main" val="881420005"/>
                    </a:ext>
                  </a:extLst>
                </a:gridCol>
                <a:gridCol w="630914">
                  <a:extLst>
                    <a:ext uri="{9D8B030D-6E8A-4147-A177-3AD203B41FA5}">
                      <a16:colId xmlns:a16="http://schemas.microsoft.com/office/drawing/2014/main" val="2929415248"/>
                    </a:ext>
                  </a:extLst>
                </a:gridCol>
                <a:gridCol w="630914">
                  <a:extLst>
                    <a:ext uri="{9D8B030D-6E8A-4147-A177-3AD203B41FA5}">
                      <a16:colId xmlns:a16="http://schemas.microsoft.com/office/drawing/2014/main" val="1646975661"/>
                    </a:ext>
                  </a:extLst>
                </a:gridCol>
                <a:gridCol w="573110">
                  <a:extLst>
                    <a:ext uri="{9D8B030D-6E8A-4147-A177-3AD203B41FA5}">
                      <a16:colId xmlns:a16="http://schemas.microsoft.com/office/drawing/2014/main" val="4279508406"/>
                    </a:ext>
                  </a:extLst>
                </a:gridCol>
                <a:gridCol w="572615">
                  <a:extLst>
                    <a:ext uri="{9D8B030D-6E8A-4147-A177-3AD203B41FA5}">
                      <a16:colId xmlns:a16="http://schemas.microsoft.com/office/drawing/2014/main" val="3429940984"/>
                    </a:ext>
                  </a:extLst>
                </a:gridCol>
              </a:tblGrid>
              <a:tr h="584490">
                <a:tc gridSpan="14">
                  <a:txBody>
                    <a:bodyPr/>
                    <a:lstStyle/>
                    <a:p>
                      <a:pPr marL="0" marR="0" algn="ctr">
                        <a:spcBef>
                          <a:spcPts val="0"/>
                        </a:spcBef>
                        <a:spcAft>
                          <a:spcPts val="0"/>
                        </a:spcAft>
                      </a:pPr>
                      <a:r>
                        <a:rPr lang="ro-RO" sz="900" dirty="0">
                          <a:effectLst/>
                        </a:rPr>
                        <a:t> </a:t>
                      </a:r>
                      <a:endParaRPr lang="ro-RO" sz="800" dirty="0">
                        <a:effectLst/>
                      </a:endParaRPr>
                    </a:p>
                    <a:p>
                      <a:pPr marL="0" marR="0" algn="ctr">
                        <a:spcBef>
                          <a:spcPts val="0"/>
                        </a:spcBef>
                        <a:spcAft>
                          <a:spcPts val="0"/>
                        </a:spcAft>
                      </a:pPr>
                      <a:r>
                        <a:rPr lang="ro-RO" sz="900" dirty="0">
                          <a:effectLst/>
                        </a:rPr>
                        <a:t> </a:t>
                      </a:r>
                      <a:endParaRPr lang="ro-RO" sz="800" dirty="0">
                        <a:effectLst/>
                      </a:endParaRPr>
                    </a:p>
                    <a:p>
                      <a:pPr marL="0" marR="0" algn="ctr">
                        <a:spcBef>
                          <a:spcPts val="0"/>
                        </a:spcBef>
                        <a:spcAft>
                          <a:spcPts val="0"/>
                        </a:spcAft>
                      </a:pPr>
                      <a:r>
                        <a:rPr lang="ro-RO" sz="900" b="1" dirty="0">
                          <a:effectLst/>
                        </a:rPr>
                        <a:t> </a:t>
                      </a:r>
                      <a:endParaRPr lang="ro-RO" sz="800" b="1" dirty="0">
                        <a:effectLst/>
                      </a:endParaRPr>
                    </a:p>
                    <a:p>
                      <a:pPr marL="0" marR="0" algn="ctr">
                        <a:spcBef>
                          <a:spcPts val="0"/>
                        </a:spcBef>
                        <a:spcAft>
                          <a:spcPts val="0"/>
                        </a:spcAft>
                      </a:pPr>
                      <a:r>
                        <a:rPr lang="ro-RO" sz="900" b="1" dirty="0">
                          <a:effectLst/>
                        </a:rPr>
                        <a:t>Situația candidaților la examenul de bacalaureat-august 2023</a:t>
                      </a:r>
                      <a:endParaRPr lang="ro-RO" sz="8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2418286328"/>
                  </a:ext>
                </a:extLst>
              </a:tr>
              <a:tr h="129887">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extLst>
                  <a:ext uri="{0D108BD9-81ED-4DB2-BD59-A6C34878D82A}">
                    <a16:rowId xmlns:a16="http://schemas.microsoft.com/office/drawing/2014/main" val="2264433283"/>
                  </a:ext>
                </a:extLst>
              </a:tr>
              <a:tr h="129887">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tc>
                  <a:txBody>
                    <a:bodyPr/>
                    <a:lstStyle/>
                    <a:p>
                      <a:pPr algn="l"/>
                      <a:endParaRPr lang="ro-RO" sz="800">
                        <a:effectLst/>
                        <a:latin typeface="Calibri" panose="020F0502020204030204" pitchFamily="34" charset="0"/>
                        <a:cs typeface="Times New Roman" panose="02020603050405020304" pitchFamily="18" charset="0"/>
                      </a:endParaRPr>
                    </a:p>
                  </a:txBody>
                  <a:tcPr marL="49672" marR="49672" marT="0" marB="0"/>
                </a:tc>
                <a:extLst>
                  <a:ext uri="{0D108BD9-81ED-4DB2-BD59-A6C34878D82A}">
                    <a16:rowId xmlns:a16="http://schemas.microsoft.com/office/drawing/2014/main" val="2948950308"/>
                  </a:ext>
                </a:extLst>
              </a:tr>
              <a:tr h="97415">
                <a:tc rowSpan="2">
                  <a:txBody>
                    <a:bodyPr/>
                    <a:lstStyle/>
                    <a:p>
                      <a:pPr marL="0" marR="0" algn="ctr">
                        <a:spcBef>
                          <a:spcPts val="0"/>
                        </a:spcBef>
                        <a:spcAft>
                          <a:spcPts val="0"/>
                        </a:spcAft>
                      </a:pPr>
                      <a:r>
                        <a:rPr lang="ro-RO" sz="600">
                          <a:effectLst/>
                        </a:rPr>
                        <a:t>Forma de invatamant</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vert="vert270"/>
                </a:tc>
                <a:tc rowSpan="2">
                  <a:txBody>
                    <a:bodyPr/>
                    <a:lstStyle/>
                    <a:p>
                      <a:pPr marL="0" marR="0" algn="ctr">
                        <a:spcBef>
                          <a:spcPts val="0"/>
                        </a:spcBef>
                        <a:spcAft>
                          <a:spcPts val="0"/>
                        </a:spcAft>
                      </a:pPr>
                      <a:r>
                        <a:rPr lang="ro-RO" sz="600">
                          <a:effectLst/>
                        </a:rPr>
                        <a:t>Tipul probei (obligatoriu sau la 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vert="vert270"/>
                </a:tc>
                <a:tc rowSpan="2">
                  <a:txBody>
                    <a:bodyPr/>
                    <a:lstStyle/>
                    <a:p>
                      <a:pPr marL="0" marR="0" algn="ctr">
                        <a:spcBef>
                          <a:spcPts val="0"/>
                        </a:spcBef>
                        <a:spcAft>
                          <a:spcPts val="0"/>
                        </a:spcAft>
                      </a:pPr>
                      <a:r>
                        <a:rPr lang="ro-RO" sz="600">
                          <a:effectLst/>
                        </a:rPr>
                        <a:t>Disciplina</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rowSpan="2">
                  <a:txBody>
                    <a:bodyPr/>
                    <a:lstStyle/>
                    <a:p>
                      <a:pPr marL="0" marR="0" algn="ctr">
                        <a:spcBef>
                          <a:spcPts val="0"/>
                        </a:spcBef>
                        <a:spcAft>
                          <a:spcPts val="0"/>
                        </a:spcAft>
                      </a:pPr>
                      <a:r>
                        <a:rPr lang="ro-RO" sz="600">
                          <a:effectLst/>
                        </a:rPr>
                        <a:t>Candidati inscrisi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vert="vert270"/>
                </a:tc>
                <a:tc rowSpan="2">
                  <a:txBody>
                    <a:bodyPr/>
                    <a:lstStyle/>
                    <a:p>
                      <a:pPr marL="0" marR="0" algn="ctr">
                        <a:spcBef>
                          <a:spcPts val="0"/>
                        </a:spcBef>
                        <a:spcAft>
                          <a:spcPts val="0"/>
                        </a:spcAft>
                      </a:pPr>
                      <a:r>
                        <a:rPr lang="ro-RO" sz="600">
                          <a:effectLst/>
                        </a:rPr>
                        <a:t>Candidati reusiti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vert="vert270"/>
                </a:tc>
                <a:tc gridSpan="7">
                  <a:txBody>
                    <a:bodyPr/>
                    <a:lstStyle/>
                    <a:p>
                      <a:pPr marL="0" marR="0" algn="ctr">
                        <a:spcBef>
                          <a:spcPts val="0"/>
                        </a:spcBef>
                        <a:spcAft>
                          <a:spcPts val="0"/>
                        </a:spcAft>
                      </a:pPr>
                      <a:r>
                        <a:rPr lang="ro-RO" sz="600">
                          <a:effectLst/>
                        </a:rPr>
                        <a:t>Din care cu note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rowSpan="2">
                  <a:txBody>
                    <a:bodyPr/>
                    <a:lstStyle/>
                    <a:p>
                      <a:pPr marL="0" marR="0" algn="ctr">
                        <a:spcBef>
                          <a:spcPts val="0"/>
                        </a:spcBef>
                        <a:spcAft>
                          <a:spcPts val="0"/>
                        </a:spcAft>
                      </a:pPr>
                      <a:r>
                        <a:rPr lang="ro-RO" sz="600">
                          <a:effectLst/>
                        </a:rPr>
                        <a:t>Numar de candidati respinsi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rowSpan="2">
                  <a:txBody>
                    <a:bodyPr/>
                    <a:lstStyle/>
                    <a:p>
                      <a:pPr marL="0" marR="0" algn="ctr">
                        <a:spcBef>
                          <a:spcPts val="0"/>
                        </a:spcBef>
                        <a:spcAft>
                          <a:spcPts val="0"/>
                        </a:spcAft>
                      </a:pPr>
                      <a:r>
                        <a:rPr lang="ro-RO" sz="600" dirty="0" err="1">
                          <a:effectLst/>
                        </a:rPr>
                        <a:t>Numar</a:t>
                      </a:r>
                      <a:r>
                        <a:rPr lang="ro-RO" sz="600" dirty="0">
                          <a:effectLst/>
                        </a:rPr>
                        <a:t> </a:t>
                      </a:r>
                      <a:r>
                        <a:rPr lang="ro-RO" sz="600" dirty="0" err="1">
                          <a:effectLst/>
                        </a:rPr>
                        <a:t>candidati</a:t>
                      </a:r>
                      <a:r>
                        <a:rPr lang="ro-RO" sz="600" dirty="0">
                          <a:effectLst/>
                        </a:rPr>
                        <a:t> </a:t>
                      </a:r>
                      <a:r>
                        <a:rPr lang="ro-RO" sz="600" dirty="0" err="1">
                          <a:effectLst/>
                        </a:rPr>
                        <a:t>neprezentati</a:t>
                      </a:r>
                      <a:endParaRPr lang="ro-RO"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3405445250"/>
                  </a:ext>
                </a:extLst>
              </a:tr>
              <a:tr h="288334">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a:txBody>
                    <a:bodyPr/>
                    <a:lstStyle/>
                    <a:p>
                      <a:pPr marL="0" marR="0" algn="ctr">
                        <a:spcBef>
                          <a:spcPts val="0"/>
                        </a:spcBef>
                        <a:spcAft>
                          <a:spcPts val="0"/>
                        </a:spcAft>
                      </a:pPr>
                      <a:r>
                        <a:rPr lang="ro-RO" sz="600">
                          <a:effectLst/>
                        </a:rPr>
                        <a:t>5 - 5.99 </a:t>
                      </a:r>
                      <a:br>
                        <a:rPr lang="ro-RO" sz="600">
                          <a:effectLst/>
                        </a:rPr>
                      </a:b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6 - 6.99 </a:t>
                      </a:r>
                      <a:br>
                        <a:rPr lang="ro-RO" sz="600">
                          <a:effectLst/>
                        </a:rPr>
                      </a:b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7 - 7.99 </a:t>
                      </a:r>
                      <a:br>
                        <a:rPr lang="ro-RO" sz="600">
                          <a:effectLst/>
                        </a:rPr>
                      </a:b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8 - 8.99 </a:t>
                      </a:r>
                      <a:br>
                        <a:rPr lang="ro-RO" sz="600">
                          <a:effectLst/>
                        </a:rPr>
                      </a:b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9 - 9.99</a:t>
                      </a:r>
                      <a:br>
                        <a:rPr lang="ro-RO" sz="600">
                          <a:effectLst/>
                        </a:rPr>
                      </a:b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Admis</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vMerge="1">
                  <a:txBody>
                    <a:bodyPr/>
                    <a:lstStyle/>
                    <a:p>
                      <a:endParaRPr lang="ro-RO"/>
                    </a:p>
                  </a:txBody>
                  <a:tcPr/>
                </a:tc>
                <a:tc vMerge="1">
                  <a:txBody>
                    <a:bodyPr/>
                    <a:lstStyle/>
                    <a:p>
                      <a:endParaRPr lang="ro-RO"/>
                    </a:p>
                  </a:txBody>
                  <a:tcPr/>
                </a:tc>
                <a:extLst>
                  <a:ext uri="{0D108BD9-81ED-4DB2-BD59-A6C34878D82A}">
                    <a16:rowId xmlns:a16="http://schemas.microsoft.com/office/drawing/2014/main" val="2841869068"/>
                  </a:ext>
                </a:extLst>
              </a:tr>
              <a:tr h="188165">
                <a:tc>
                  <a:txBody>
                    <a:bodyPr/>
                    <a:lstStyle/>
                    <a:p>
                      <a:pPr marL="0" marR="0" algn="ctr">
                        <a:spcBef>
                          <a:spcPts val="0"/>
                        </a:spcBef>
                        <a:spcAft>
                          <a:spcPts val="0"/>
                        </a:spcAft>
                      </a:pPr>
                      <a:r>
                        <a:rPr lang="ro-RO" sz="600">
                          <a:effectLst/>
                        </a:rPr>
                        <a:t>Zi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Obligatorie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Istorie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115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91 (87,5%)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71 (78,02%)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15 (16,48%)</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5 (5,49%)</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51 (56,04%)</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13 (12,5%)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11 (9,57%)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3033810159"/>
                  </a:ext>
                </a:extLst>
              </a:tr>
              <a:tr h="188165">
                <a:tc>
                  <a:txBody>
                    <a:bodyPr/>
                    <a:lstStyle/>
                    <a:p>
                      <a:pPr marL="0" marR="0" algn="ctr">
                        <a:spcBef>
                          <a:spcPts val="0"/>
                        </a:spcBef>
                        <a:spcAft>
                          <a:spcPts val="0"/>
                        </a:spcAft>
                      </a:pPr>
                      <a:r>
                        <a:rPr lang="ro-RO" sz="600">
                          <a:effectLst/>
                        </a:rPr>
                        <a:t>Frecvență redusă</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Obligatorie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Istorie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38</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27 (79,41%)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24 (88,89%)</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(7,41%)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(3,7%)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16 (59,26%)</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7 (20,59%)</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 (10,53%)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282915504"/>
                  </a:ext>
                </a:extLst>
              </a:tr>
              <a:tr h="188165">
                <a:tc gridSpan="3">
                  <a:txBody>
                    <a:bodyPr/>
                    <a:lstStyle/>
                    <a:p>
                      <a:pPr marL="0" marR="0" algn="ctr">
                        <a:spcBef>
                          <a:spcPts val="0"/>
                        </a:spcBef>
                        <a:spcAft>
                          <a:spcPts val="0"/>
                        </a:spcAft>
                      </a:pPr>
                      <a:r>
                        <a:rPr lang="ro-RO" sz="600">
                          <a:effectLst/>
                        </a:rPr>
                        <a:t>TOTAL proba E)c)</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a:effectLst/>
                        </a:rPr>
                        <a:t>153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118 (85,51%)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95 (80,51%)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17 (14,41%)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5 (4,24%)</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(0,85%)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67 (56,78%)</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20 (14,49%)</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15 (9,8%)</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2241999279"/>
                  </a:ext>
                </a:extLst>
              </a:tr>
              <a:tr h="124379">
                <a:tc>
                  <a:txBody>
                    <a:bodyPr/>
                    <a:lstStyle/>
                    <a:p>
                      <a:pPr marL="0" marR="0" algn="ctr">
                        <a:spcBef>
                          <a:spcPts val="0"/>
                        </a:spcBef>
                        <a:spcAft>
                          <a:spcPts val="0"/>
                        </a:spcAft>
                      </a:pPr>
                      <a:r>
                        <a:rPr lang="ro-RO" sz="600">
                          <a:effectLst/>
                        </a:rPr>
                        <a:t>Zi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Economie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1221694256"/>
                  </a:ext>
                </a:extLst>
              </a:tr>
              <a:tr h="124379">
                <a:tc>
                  <a:txBody>
                    <a:bodyPr/>
                    <a:lstStyle/>
                    <a:p>
                      <a:pPr marL="0" marR="0" algn="ctr">
                        <a:spcBef>
                          <a:spcPts val="0"/>
                        </a:spcBef>
                        <a:spcAft>
                          <a:spcPts val="0"/>
                        </a:spcAft>
                      </a:pPr>
                      <a:r>
                        <a:rPr lang="ro-RO" sz="600">
                          <a:effectLst/>
                        </a:rPr>
                        <a:t>Frecvență redusă</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Economie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1853867955"/>
                  </a:ext>
                </a:extLst>
              </a:tr>
              <a:tr h="124379">
                <a:tc gridSpan="3">
                  <a:txBody>
                    <a:bodyPr/>
                    <a:lstStyle/>
                    <a:p>
                      <a:pPr marL="0" marR="0" algn="ctr">
                        <a:spcBef>
                          <a:spcPts val="0"/>
                        </a:spcBef>
                        <a:spcAft>
                          <a:spcPts val="0"/>
                        </a:spcAft>
                      </a:pPr>
                      <a:r>
                        <a:rPr lang="ro-RO" sz="600">
                          <a:effectLst/>
                        </a:rPr>
                        <a:t>TOTAL proba E)d)</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a:effectLst/>
                        </a:rPr>
                        <a:t>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(33,33%)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3894806796"/>
                  </a:ext>
                </a:extLst>
              </a:tr>
              <a:tr h="124379">
                <a:tc>
                  <a:txBody>
                    <a:bodyPr/>
                    <a:lstStyle/>
                    <a:p>
                      <a:pPr marL="0" marR="0" algn="ctr">
                        <a:spcBef>
                          <a:spcPts val="0"/>
                        </a:spcBef>
                        <a:spcAft>
                          <a:spcPts val="0"/>
                        </a:spcAft>
                      </a:pPr>
                      <a:r>
                        <a:rPr lang="ro-RO" sz="600">
                          <a:effectLst/>
                        </a:rPr>
                        <a:t>Zi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Filosofie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3582785309"/>
                  </a:ext>
                </a:extLst>
              </a:tr>
              <a:tr h="124379">
                <a:tc gridSpan="3">
                  <a:txBody>
                    <a:bodyPr/>
                    <a:lstStyle/>
                    <a:p>
                      <a:pPr marL="0" marR="0" algn="ctr">
                        <a:spcBef>
                          <a:spcPts val="0"/>
                        </a:spcBef>
                        <a:spcAft>
                          <a:spcPts val="0"/>
                        </a:spcAft>
                      </a:pPr>
                      <a:r>
                        <a:rPr lang="ro-RO" sz="600">
                          <a:effectLst/>
                        </a:rPr>
                        <a:t>TOTAL proba E)d)</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a:effectLst/>
                        </a:rPr>
                        <a:t>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1196299147"/>
                  </a:ext>
                </a:extLst>
              </a:tr>
              <a:tr h="194830">
                <a:tc>
                  <a:txBody>
                    <a:bodyPr/>
                    <a:lstStyle/>
                    <a:p>
                      <a:pPr marL="0" marR="0" algn="ctr">
                        <a:spcBef>
                          <a:spcPts val="0"/>
                        </a:spcBef>
                        <a:spcAft>
                          <a:spcPts val="0"/>
                        </a:spcAft>
                      </a:pPr>
                      <a:r>
                        <a:rPr lang="ro-RO" sz="600">
                          <a:effectLst/>
                        </a:rPr>
                        <a:t>Zi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Logică și argumentare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46</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37 (88,1%)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8 (21,62%)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7 (18,92%)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9 (24,32%)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11 (29,73%)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(5,41%)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25 (67,57%)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5 (11,9%)</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 (8,7%)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980529569"/>
                  </a:ext>
                </a:extLst>
              </a:tr>
              <a:tr h="194830">
                <a:tc>
                  <a:txBody>
                    <a:bodyPr/>
                    <a:lstStyle/>
                    <a:p>
                      <a:pPr marL="0" marR="0" algn="ctr">
                        <a:spcBef>
                          <a:spcPts val="0"/>
                        </a:spcBef>
                        <a:spcAft>
                          <a:spcPts val="0"/>
                        </a:spcAft>
                      </a:pPr>
                      <a:r>
                        <a:rPr lang="ro-RO" sz="600">
                          <a:effectLst/>
                        </a:rPr>
                        <a:t>Frecvență redusă</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Logică și argumentare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1375071344"/>
                  </a:ext>
                </a:extLst>
              </a:tr>
              <a:tr h="187337">
                <a:tc gridSpan="3">
                  <a:txBody>
                    <a:bodyPr/>
                    <a:lstStyle/>
                    <a:p>
                      <a:pPr marL="0" marR="0" algn="ctr">
                        <a:spcBef>
                          <a:spcPts val="0"/>
                        </a:spcBef>
                        <a:spcAft>
                          <a:spcPts val="0"/>
                        </a:spcAft>
                      </a:pPr>
                      <a:r>
                        <a:rPr lang="ro-RO" sz="600">
                          <a:effectLst/>
                        </a:rPr>
                        <a:t>TOTAL proba E)d)</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a:effectLst/>
                        </a:rPr>
                        <a:t>47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37 (86,05%)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8 (21,62%)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7 (18,92%)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9 (24,32%)</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11 (29,73%)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(5,41%)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25 (67,57%)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6 (13,95%)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 (8,51%)</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4144440769"/>
                  </a:ext>
                </a:extLst>
              </a:tr>
              <a:tr h="124379">
                <a:tc>
                  <a:txBody>
                    <a:bodyPr/>
                    <a:lstStyle/>
                    <a:p>
                      <a:pPr marL="0" marR="0" algn="ctr">
                        <a:spcBef>
                          <a:spcPts val="0"/>
                        </a:spcBef>
                        <a:spcAft>
                          <a:spcPts val="0"/>
                        </a:spcAft>
                      </a:pPr>
                      <a:r>
                        <a:rPr lang="ro-RO" sz="600">
                          <a:effectLst/>
                        </a:rPr>
                        <a:t>Zi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Psihologie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4032754261"/>
                  </a:ext>
                </a:extLst>
              </a:tr>
              <a:tr h="124379">
                <a:tc gridSpan="3">
                  <a:txBody>
                    <a:bodyPr/>
                    <a:lstStyle/>
                    <a:p>
                      <a:pPr marL="0" marR="0" algn="ctr">
                        <a:spcBef>
                          <a:spcPts val="0"/>
                        </a:spcBef>
                        <a:spcAft>
                          <a:spcPts val="0"/>
                        </a:spcAft>
                      </a:pPr>
                      <a:r>
                        <a:rPr lang="ro-RO" sz="600">
                          <a:effectLst/>
                        </a:rPr>
                        <a:t>TOTAL proba E)d)</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a:effectLst/>
                        </a:rPr>
                        <a:t>4</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2346898786"/>
                  </a:ext>
                </a:extLst>
              </a:tr>
              <a:tr h="124379">
                <a:tc>
                  <a:txBody>
                    <a:bodyPr/>
                    <a:lstStyle/>
                    <a:p>
                      <a:pPr marL="0" marR="0" algn="ctr">
                        <a:spcBef>
                          <a:spcPts val="0"/>
                        </a:spcBef>
                        <a:spcAft>
                          <a:spcPts val="0"/>
                        </a:spcAft>
                      </a:pPr>
                      <a:r>
                        <a:rPr lang="ro-RO" sz="600">
                          <a:effectLst/>
                        </a:rPr>
                        <a:t>Zi</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Sociologie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4 (80%)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(50%)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(20%)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3286614909"/>
                  </a:ext>
                </a:extLst>
              </a:tr>
              <a:tr h="124379">
                <a:tc>
                  <a:txBody>
                    <a:bodyPr/>
                    <a:lstStyle/>
                    <a:p>
                      <a:pPr marL="0" marR="0" algn="ctr">
                        <a:spcBef>
                          <a:spcPts val="0"/>
                        </a:spcBef>
                        <a:spcAft>
                          <a:spcPts val="0"/>
                        </a:spcAft>
                      </a:pPr>
                      <a:r>
                        <a:rPr lang="ro-RO" sz="600">
                          <a:effectLst/>
                        </a:rPr>
                        <a:t>Frecvență redusă</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Alegere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l">
                        <a:spcBef>
                          <a:spcPts val="0"/>
                        </a:spcBef>
                        <a:spcAft>
                          <a:spcPts val="0"/>
                        </a:spcAft>
                      </a:pPr>
                      <a:r>
                        <a:rPr lang="ro-RO" sz="600">
                          <a:effectLst/>
                        </a:rPr>
                        <a:t>Sociologie</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3 (100%)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(33,33%)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(66,67%)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(33,33%)</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3443498595"/>
                  </a:ext>
                </a:extLst>
              </a:tr>
              <a:tr h="124379">
                <a:tc gridSpan="3">
                  <a:txBody>
                    <a:bodyPr/>
                    <a:lstStyle/>
                    <a:p>
                      <a:pPr marL="0" marR="0" algn="ctr">
                        <a:spcBef>
                          <a:spcPts val="0"/>
                        </a:spcBef>
                        <a:spcAft>
                          <a:spcPts val="0"/>
                        </a:spcAft>
                      </a:pPr>
                      <a:r>
                        <a:rPr lang="ro-RO" sz="600">
                          <a:effectLst/>
                        </a:rPr>
                        <a:t>TOTAL proba E)d)</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hMerge="1">
                  <a:txBody>
                    <a:bodyPr/>
                    <a:lstStyle/>
                    <a:p>
                      <a:endParaRPr lang="ro-RO"/>
                    </a:p>
                  </a:txBody>
                  <a:tcPr/>
                </a:tc>
                <a:tc hMerge="1">
                  <a:txBody>
                    <a:bodyPr/>
                    <a:lstStyle/>
                    <a:p>
                      <a:endParaRPr lang="ro-RO"/>
                    </a:p>
                  </a:txBody>
                  <a:tcPr/>
                </a:tc>
                <a:tc>
                  <a:txBody>
                    <a:bodyPr/>
                    <a:lstStyle/>
                    <a:p>
                      <a:pPr marL="0" marR="0" algn="ctr">
                        <a:spcBef>
                          <a:spcPts val="0"/>
                        </a:spcBef>
                        <a:spcAft>
                          <a:spcPts val="0"/>
                        </a:spcAft>
                      </a:pPr>
                      <a:r>
                        <a:rPr lang="ro-RO" sz="600">
                          <a:effectLst/>
                        </a:rPr>
                        <a:t>8</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7 (87,5%)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(28,57%)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(28,57%)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(14,29%)</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2 (28,57%)</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0 (0%)</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3 (42,86%)</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a:effectLst/>
                        </a:rPr>
                        <a:t>1 (12,5%)</a:t>
                      </a:r>
                      <a:endParaRPr lang="ro-RO" sz="80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tc>
                  <a:txBody>
                    <a:bodyPr/>
                    <a:lstStyle/>
                    <a:p>
                      <a:pPr marL="0" marR="0" algn="ctr">
                        <a:spcBef>
                          <a:spcPts val="0"/>
                        </a:spcBef>
                        <a:spcAft>
                          <a:spcPts val="0"/>
                        </a:spcAft>
                      </a:pPr>
                      <a:r>
                        <a:rPr lang="ro-RO" sz="600" dirty="0">
                          <a:effectLst/>
                        </a:rPr>
                        <a:t>0 (0%)</a:t>
                      </a:r>
                      <a:endParaRPr lang="ro-RO" sz="8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9672" marR="49672" marT="0" marB="0"/>
                </a:tc>
                <a:extLst>
                  <a:ext uri="{0D108BD9-81ED-4DB2-BD59-A6C34878D82A}">
                    <a16:rowId xmlns:a16="http://schemas.microsoft.com/office/drawing/2014/main" val="260961107"/>
                  </a:ext>
                </a:extLst>
              </a:tr>
            </a:tbl>
          </a:graphicData>
        </a:graphic>
      </p:graphicFrame>
    </p:spTree>
    <p:extLst>
      <p:ext uri="{BB962C8B-B14F-4D97-AF65-F5344CB8AC3E}">
        <p14:creationId xmlns:p14="http://schemas.microsoft.com/office/powerpoint/2010/main" val="26512736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algn="just"/>
            <a:endParaRPr lang="ro-RO" sz="1400" dirty="0" smtClean="0">
              <a:solidFill>
                <a:srgbClr val="121416"/>
              </a:solidFill>
              <a:latin typeface="Arial" panose="020B0604020202020204" pitchFamily="34" charset="0"/>
              <a:cs typeface="Arial" panose="020B0604020202020204" pitchFamily="34" charset="0"/>
            </a:endParaRPr>
          </a:p>
          <a:p>
            <a:r>
              <a:rPr lang="ro-RO" sz="1400" dirty="0"/>
              <a:t>La </a:t>
            </a:r>
            <a:r>
              <a:rPr lang="ro-RO" sz="1400" i="1" dirty="0"/>
              <a:t>Sugestii metodologice </a:t>
            </a:r>
            <a:r>
              <a:rPr lang="ro-RO" sz="1400" dirty="0" smtClean="0"/>
              <a:t>:</a:t>
            </a:r>
            <a:endParaRPr lang="ro-RO" sz="1400" dirty="0"/>
          </a:p>
          <a:p>
            <a:endParaRPr lang="ro-RO" sz="1400" dirty="0" smtClean="0"/>
          </a:p>
          <a:p>
            <a:endParaRPr lang="ro-RO" sz="1400" dirty="0"/>
          </a:p>
          <a:p>
            <a:r>
              <a:rPr lang="ro-RO" sz="1400" dirty="0" smtClean="0"/>
              <a:t>„</a:t>
            </a:r>
            <a:r>
              <a:rPr lang="ro-RO" sz="1400" dirty="0">
                <a:solidFill>
                  <a:schemeClr val="accent4">
                    <a:lumMod val="75000"/>
                  </a:schemeClr>
                </a:solidFill>
                <a:latin typeface="-apple-system"/>
              </a:rPr>
              <a:t>programa „Istoria evreilor. Holocaustul” răspunde unei duble exigențe: pe de-o parte, de a fi un punct de plecare comun pentru toți profesorii și, pe de altă parte, de a le oferi sprijin în interpretarea și adecvarea acesteia la condițiile specifice în care își desfășoară activitatea.”</a:t>
            </a:r>
          </a:p>
          <a:p>
            <a:r>
              <a:rPr lang="ro-RO" sz="1400" dirty="0">
                <a:solidFill>
                  <a:schemeClr val="accent4">
                    <a:lumMod val="75000"/>
                  </a:schemeClr>
                </a:solidFill>
                <a:latin typeface="-apple-system"/>
              </a:rPr>
              <a:t>Individualizarea documentelor de proiectare didactică, va ține cont de structura anului școlar, dar mai ales  de nivelul  de pregătire a elevilor.</a:t>
            </a:r>
            <a:endParaRPr lang="ro-RO" sz="1400" dirty="0">
              <a:solidFill>
                <a:schemeClr val="accent4">
                  <a:lumMod val="75000"/>
                </a:schemeClr>
              </a:solidFill>
            </a:endParaRPr>
          </a:p>
          <a:p>
            <a:pPr marL="146050" indent="0">
              <a:buNone/>
            </a:pPr>
            <a:endParaRPr lang="ro-RO" sz="14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607170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53882" y="318663"/>
            <a:ext cx="7716000" cy="368700"/>
          </a:xfrm>
          <a:prstGeom prst="rect">
            <a:avLst/>
          </a:prstGeom>
        </p:spPr>
        <p:txBody>
          <a:bodyPr spcFirstLastPara="1" wrap="square" lIns="91425" tIns="91425" rIns="91425" bIns="91425" anchor="ctr" anchorCtr="0">
            <a:noAutofit/>
          </a:bodyPr>
          <a:lstStyle/>
          <a:p>
            <a:pPr lvl="0">
              <a:buClr>
                <a:schemeClr val="dk1"/>
              </a:buClr>
              <a:buSzPts val="1100"/>
            </a:pPr>
            <a:r>
              <a:rPr lang="ro-RO" sz="2000" dirty="0">
                <a:latin typeface="Libre Baskerville" panose="020B0604020202020204" charset="0"/>
                <a:ea typeface="Roboto" panose="020B0604020202020204" charset="0"/>
              </a:rPr>
              <a:t>ISTORIA EVREILOR. HOLOCAUSTUL</a:t>
            </a:r>
            <a:endParaRPr sz="2000" dirty="0"/>
          </a:p>
        </p:txBody>
      </p:sp>
      <p:sp>
        <p:nvSpPr>
          <p:cNvPr id="502" name="Google Shape;502;p43"/>
          <p:cNvSpPr txBox="1">
            <a:spLocks noGrp="1"/>
          </p:cNvSpPr>
          <p:nvPr>
            <p:ph type="body" idx="1"/>
          </p:nvPr>
        </p:nvSpPr>
        <p:spPr>
          <a:xfrm>
            <a:off x="435704" y="687363"/>
            <a:ext cx="8169579" cy="4456137"/>
          </a:xfrm>
          <a:prstGeom prst="rect">
            <a:avLst/>
          </a:prstGeom>
        </p:spPr>
        <p:txBody>
          <a:bodyPr spcFirstLastPara="1" wrap="square" lIns="91425" tIns="91425" rIns="91425" bIns="91425" anchor="t" anchorCtr="0">
            <a:noAutofit/>
          </a:bodyPr>
          <a:lstStyle/>
          <a:p>
            <a:pPr algn="just"/>
            <a:endParaRPr lang="ro-RO" sz="1400" dirty="0" smtClean="0">
              <a:latin typeface="Roboto" panose="020B0604020202020204" charset="0"/>
              <a:ea typeface="Roboto" panose="020B0604020202020204" charset="0"/>
              <a:cs typeface="Arial" panose="020B0604020202020204" pitchFamily="34" charset="0"/>
            </a:endParaRPr>
          </a:p>
          <a:p>
            <a:pPr marL="0" indent="0" algn="just">
              <a:buNone/>
            </a:pPr>
            <a:r>
              <a:rPr lang="ro-RO" sz="1400" b="1" i="1" dirty="0">
                <a:solidFill>
                  <a:schemeClr val="accent4">
                    <a:lumMod val="75000"/>
                  </a:schemeClr>
                </a:solidFill>
                <a:latin typeface="Arial" panose="020B0604020202020204" pitchFamily="34" charset="0"/>
                <a:cs typeface="Arial" panose="020B0604020202020204" pitchFamily="34" charset="0"/>
              </a:rPr>
              <a:t>Se recomandă:</a:t>
            </a:r>
            <a:endParaRPr lang="ro-RO" sz="1400" i="1" dirty="0">
              <a:solidFill>
                <a:schemeClr val="accent4">
                  <a:lumMod val="75000"/>
                </a:schemeClr>
              </a:solidFill>
              <a:latin typeface="Arial" panose="020B0604020202020204" pitchFamily="34" charset="0"/>
              <a:cs typeface="Arial" panose="020B0604020202020204" pitchFamily="34" charset="0"/>
            </a:endParaRPr>
          </a:p>
          <a:p>
            <a:pPr algn="just">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crearea unui mediu de învățare pozitiv, interactiv, cu o abordare centrată pe elev;</a:t>
            </a:r>
          </a:p>
          <a:p>
            <a:pPr algn="just">
              <a:buFont typeface="Arial" panose="020B0604020202020204" pitchFamily="34" charset="0"/>
              <a:buChar char="•"/>
            </a:pPr>
            <a:r>
              <a:rPr lang="ro-RO" sz="1400" b="1" u="sng" dirty="0">
                <a:solidFill>
                  <a:schemeClr val="accent4">
                    <a:lumMod val="75000"/>
                  </a:schemeClr>
                </a:solidFill>
                <a:latin typeface="Arial" panose="020B0604020202020204" pitchFamily="34" charset="0"/>
                <a:cs typeface="Arial" panose="020B0604020202020204" pitchFamily="34" charset="0"/>
              </a:rPr>
              <a:t>analiza critică, din perspectiva valorilor democratice, a surselor istorice scrise, vizuale și de istorie orală</a:t>
            </a:r>
            <a:r>
              <a:rPr lang="ro-RO" sz="1400" dirty="0">
                <a:solidFill>
                  <a:schemeClr val="accent4">
                    <a:lumMod val="75000"/>
                  </a:schemeClr>
                </a:solidFill>
                <a:latin typeface="Arial" panose="020B0604020202020204" pitchFamily="34" charset="0"/>
                <a:cs typeface="Arial" panose="020B0604020202020204" pitchFamily="34" charset="0"/>
              </a:rPr>
              <a:t>;</a:t>
            </a:r>
          </a:p>
          <a:p>
            <a:pPr algn="just">
              <a:buFont typeface="Arial" panose="020B0604020202020204" pitchFamily="34" charset="0"/>
              <a:buChar char="•"/>
            </a:pPr>
            <a:r>
              <a:rPr lang="ro-RO" sz="1400" b="1" dirty="0">
                <a:solidFill>
                  <a:schemeClr val="accent4">
                    <a:lumMod val="75000"/>
                  </a:schemeClr>
                </a:solidFill>
                <a:latin typeface="Arial" panose="020B0604020202020204" pitchFamily="34" charset="0"/>
                <a:cs typeface="Arial" panose="020B0604020202020204" pitchFamily="34" charset="0"/>
              </a:rPr>
              <a:t>definirea termenilor antisemitism, Holocaust, genocid pe baza documentelor internaționale unanim acceptate</a:t>
            </a:r>
            <a:r>
              <a:rPr lang="ro-RO" sz="1400" dirty="0">
                <a:solidFill>
                  <a:schemeClr val="accent4">
                    <a:lumMod val="75000"/>
                  </a:schemeClr>
                </a:solidFill>
                <a:latin typeface="Arial" panose="020B0604020202020204" pitchFamily="34" charset="0"/>
                <a:cs typeface="Arial" panose="020B0604020202020204" pitchFamily="34" charset="0"/>
              </a:rPr>
              <a:t>;</a:t>
            </a:r>
          </a:p>
          <a:p>
            <a:pPr algn="just">
              <a:buFont typeface="Arial" panose="020B0604020202020204" pitchFamily="34" charset="0"/>
              <a:buChar char="•"/>
            </a:pPr>
            <a:r>
              <a:rPr lang="ro-RO" sz="1400" b="1" dirty="0">
                <a:solidFill>
                  <a:schemeClr val="accent4">
                    <a:lumMod val="75000"/>
                  </a:schemeClr>
                </a:solidFill>
                <a:latin typeface="Arial" panose="020B0604020202020204" pitchFamily="34" charset="0"/>
                <a:cs typeface="Arial" panose="020B0604020202020204" pitchFamily="34" charset="0"/>
              </a:rPr>
              <a:t>individualizarea istoriei, prin transformarea statisticilor în povești personale;</a:t>
            </a:r>
          </a:p>
          <a:p>
            <a:pPr algn="just">
              <a:buFont typeface="Arial" panose="020B0604020202020204" pitchFamily="34" charset="0"/>
              <a:buChar char="•"/>
            </a:pPr>
            <a:r>
              <a:rPr lang="ro-RO" sz="1400" b="1" dirty="0">
                <a:solidFill>
                  <a:schemeClr val="accent4">
                    <a:lumMod val="75000"/>
                  </a:schemeClr>
                </a:solidFill>
                <a:latin typeface="Arial" panose="020B0604020202020204" pitchFamily="34" charset="0"/>
                <a:cs typeface="Arial" panose="020B0604020202020204" pitchFamily="34" charset="0"/>
              </a:rPr>
              <a:t>abordarea din perspectiva interculturalității și a multiculturalității;</a:t>
            </a:r>
          </a:p>
          <a:p>
            <a:pPr algn="just">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încurajarea studiului istoriei și al memoriei locale, regionale, naționale și universale;</a:t>
            </a:r>
          </a:p>
          <a:p>
            <a:pPr algn="just">
              <a:buFont typeface="Arial" panose="020B0604020202020204" pitchFamily="34" charset="0"/>
              <a:buChar char="•"/>
            </a:pPr>
            <a:r>
              <a:rPr lang="ro-RO" sz="1400" b="1" dirty="0">
                <a:solidFill>
                  <a:schemeClr val="accent4">
                    <a:lumMod val="75000"/>
                  </a:schemeClr>
                </a:solidFill>
                <a:latin typeface="Arial" panose="020B0604020202020204" pitchFamily="34" charset="0"/>
                <a:cs typeface="Arial" panose="020B0604020202020204" pitchFamily="34" charset="0"/>
              </a:rPr>
              <a:t>abordarea interdisciplinară;</a:t>
            </a:r>
          </a:p>
          <a:p>
            <a:pPr algn="just">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încurajarea elevilor de a lua parte la tradițiile naționale și locale și de a reflecta pe marginea acestora;</a:t>
            </a:r>
          </a:p>
          <a:p>
            <a:pPr algn="just">
              <a:buFont typeface="Arial" panose="020B0604020202020204" pitchFamily="34" charset="0"/>
              <a:buChar char="•"/>
            </a:pPr>
            <a:r>
              <a:rPr lang="ro-RO" sz="1400" dirty="0">
                <a:solidFill>
                  <a:schemeClr val="accent4">
                    <a:lumMod val="75000"/>
                  </a:schemeClr>
                </a:solidFill>
                <a:latin typeface="Arial" panose="020B0604020202020204" pitchFamily="34" charset="0"/>
                <a:cs typeface="Arial" panose="020B0604020202020204" pitchFamily="34" charset="0"/>
              </a:rPr>
              <a:t>contextualizarea, pe cât posibil, a conținuturilor în raport cu comunitatea în care trăiesc elevii;</a:t>
            </a:r>
          </a:p>
          <a:p>
            <a:pPr algn="just">
              <a:buFont typeface="Arial" panose="020B0604020202020204" pitchFamily="34" charset="0"/>
              <a:buChar char="•"/>
            </a:pPr>
            <a:r>
              <a:rPr lang="ro-RO" sz="1400" b="1" u="sng" dirty="0">
                <a:solidFill>
                  <a:schemeClr val="accent4">
                    <a:lumMod val="75000"/>
                  </a:schemeClr>
                </a:solidFill>
                <a:latin typeface="Arial" panose="020B0604020202020204" pitchFamily="34" charset="0"/>
                <a:cs typeface="Arial" panose="020B0604020202020204" pitchFamily="34" charset="0"/>
              </a:rPr>
              <a:t>descurajarea legitimării distorsionării faptelor istorice și a negării Holocaustului. </a:t>
            </a:r>
          </a:p>
          <a:p>
            <a:pPr algn="just"/>
            <a:endParaRPr lang="ro-RO" sz="1400" dirty="0" smtClean="0">
              <a:solidFill>
                <a:schemeClr val="accent4">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590680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777214" y="446741"/>
            <a:ext cx="7404337" cy="1680600"/>
          </a:xfrm>
          <a:prstGeom prst="rect">
            <a:avLst/>
          </a:prstGeom>
        </p:spPr>
        <p:txBody>
          <a:bodyPr spcFirstLastPara="1" wrap="square" lIns="91425" tIns="91425" rIns="91425" bIns="91425" anchor="ctr" anchorCtr="0">
            <a:noAutofit/>
          </a:bodyPr>
          <a:lstStyle/>
          <a:p>
            <a:r>
              <a:rPr lang="ro-RO" sz="2800" dirty="0" smtClean="0">
                <a:latin typeface="Libre Baskerville" panose="020B0604020202020204" charset="0"/>
                <a:ea typeface="Roboto" panose="020B0604020202020204" charset="0"/>
              </a:rPr>
              <a:t>CONCURSURI ȘCOLARE</a:t>
            </a:r>
            <a:r>
              <a:rPr lang="ro-RO" sz="2800" dirty="0"/>
              <a:t/>
            </a:r>
            <a:br>
              <a:rPr lang="ro-RO" sz="2800" dirty="0"/>
            </a:br>
            <a:endParaRPr sz="2800" dirty="0">
              <a:latin typeface="Libre Baskerville" panose="020B0604020202020204" charset="0"/>
              <a:ea typeface="Roboto" panose="020B0604020202020204" charset="0"/>
            </a:endParaRPr>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424600909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pic>
        <p:nvPicPr>
          <p:cNvPr id="919" name="Google Shape;919;p61"/>
          <p:cNvPicPr preferRelativeResize="0"/>
          <p:nvPr/>
        </p:nvPicPr>
        <p:blipFill rotWithShape="1">
          <a:blip r:embed="rId3">
            <a:alphaModFix/>
          </a:blip>
          <a:srcRect l="30073" t="12688" r="5167" b="2944"/>
          <a:stretch/>
        </p:blipFill>
        <p:spPr>
          <a:xfrm>
            <a:off x="4572000" y="1772375"/>
            <a:ext cx="3857875" cy="2827175"/>
          </a:xfrm>
          <a:prstGeom prst="rect">
            <a:avLst/>
          </a:prstGeom>
          <a:noFill/>
          <a:ln>
            <a:noFill/>
          </a:ln>
        </p:spPr>
      </p:pic>
      <p:sp>
        <p:nvSpPr>
          <p:cNvPr id="920" name="Google Shape;920;p61"/>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921" name="Google Shape;921;p61"/>
          <p:cNvSpPr txBox="1">
            <a:spLocks noGrp="1"/>
          </p:cNvSpPr>
          <p:nvPr>
            <p:ph type="subTitle" idx="1"/>
          </p:nvPr>
        </p:nvSpPr>
        <p:spPr>
          <a:xfrm>
            <a:off x="301009" y="482009"/>
            <a:ext cx="3872051" cy="4012019"/>
          </a:xfrm>
          <a:prstGeom prst="rect">
            <a:avLst/>
          </a:prstGeom>
        </p:spPr>
        <p:txBody>
          <a:bodyPr spcFirstLastPara="1" wrap="square" lIns="91425" tIns="91425" rIns="91425" bIns="91425" anchor="ctr" anchorCtr="0">
            <a:noAutofit/>
          </a:bodyPr>
          <a:lstStyle/>
          <a:p>
            <a:pPr marL="273050" indent="-273050" algn="just" fontAlgn="base">
              <a:lnSpc>
                <a:spcPct val="150000"/>
              </a:lnSpc>
              <a:spcBef>
                <a:spcPts val="600"/>
              </a:spcBef>
              <a:spcAft>
                <a:spcPct val="0"/>
              </a:spcAft>
              <a:buClr>
                <a:srgbClr val="FFFF99"/>
              </a:buClr>
              <a:buSzPct val="70000"/>
              <a:buFont typeface="Wingdings" panose="05000000000000000000" pitchFamily="2" charset="2"/>
              <a:buChar char="Ø"/>
            </a:pPr>
            <a:r>
              <a:rPr lang="ro-RO" altLang="en-US" sz="1600" b="1" u="sng"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Concursurile naţionale în anul şcolar 202</a:t>
            </a:r>
            <a:r>
              <a:rPr lang="en-US" altLang="ro-RO" sz="1600" b="1" u="sng"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3</a:t>
            </a:r>
            <a:r>
              <a:rPr lang="ro-RO" altLang="en-US" sz="1600" b="1" u="sng"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-202</a:t>
            </a:r>
            <a:r>
              <a:rPr lang="en-US" altLang="ro-RO" sz="1600" b="1" u="sng"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4</a:t>
            </a:r>
            <a:r>
              <a:rPr lang="ro-RO" altLang="en-US" sz="1600" b="1" u="sng"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la ştiinţele socio-umane</a:t>
            </a:r>
            <a:r>
              <a:rPr lang="ro-RO" altLang="en-US" sz="1600" b="1" u="sng"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p>
          <a:p>
            <a:pPr marL="0" indent="0" algn="just" fontAlgn="base">
              <a:lnSpc>
                <a:spcPct val="150000"/>
              </a:lnSpc>
              <a:spcBef>
                <a:spcPts val="600"/>
              </a:spcBef>
              <a:spcAft>
                <a:spcPct val="0"/>
              </a:spcAft>
              <a:buClr>
                <a:srgbClr val="FFFF99"/>
              </a:buClr>
              <a:buSzPct val="70000"/>
            </a:pPr>
            <a:endParaRPr lang="ro-RO" altLang="en-US" sz="1600" b="1" u="sng"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171450" indent="-171450" algn="just" fontAlgn="base">
              <a:spcBef>
                <a:spcPts val="600"/>
              </a:spcBef>
              <a:spcAft>
                <a:spcPct val="0"/>
              </a:spcAft>
              <a:buClr>
                <a:srgbClr val="FFFF99"/>
              </a:buClr>
              <a:buSzPct val="70000"/>
              <a:buFont typeface="Wingdings" panose="05000000000000000000" pitchFamily="2" charset="2"/>
              <a:buChar char="Ø"/>
            </a:pPr>
            <a:r>
              <a:rPr lang="ro-RO" altLang="en-US" sz="11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en-US" altLang="en-US" sz="11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Olimpiad</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Na</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de</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Ştiinţe socio-umane</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p>
          <a:p>
            <a:pPr marL="367030" lvl="1" indent="0" algn="just" fontAlgn="base">
              <a:spcBef>
                <a:spcPct val="20000"/>
              </a:spcBef>
              <a:spcAft>
                <a:spcPct val="0"/>
              </a:spcAft>
              <a:buClr>
                <a:srgbClr val="FFFF99"/>
              </a:buClr>
              <a:buSzPct val="80000"/>
            </a:pP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pe şcoală: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decembrie-ianuarie 2023</a:t>
            </a: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algn="just" fontAlgn="base">
              <a:spcBef>
                <a:spcPct val="20000"/>
              </a:spcBef>
              <a:spcAft>
                <a:spcPct val="0"/>
              </a:spcAft>
              <a:buClr>
                <a:srgbClr val="FFFF99"/>
              </a:buClr>
              <a:buSzPct val="80000"/>
            </a:pP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locală (comuna, oraş):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perioada </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ianuarie-februarie 202</a:t>
            </a:r>
            <a:r>
              <a:rPr lang="en-US" altLang="ro-RO"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4</a:t>
            </a: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algn="just" fontAlgn="base">
              <a:spcBef>
                <a:spcPct val="20000"/>
              </a:spcBef>
              <a:spcAft>
                <a:spcPct val="0"/>
              </a:spcAft>
              <a:buClr>
                <a:srgbClr val="FFFF99"/>
              </a:buClr>
              <a:buSzPct val="80000"/>
            </a:pP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jude</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ean</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ro-RO"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sectoarelor </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municipiului Bucureşti</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23 martie 2024</a:t>
            </a:r>
          </a:p>
          <a:p>
            <a:pPr marL="367030" lvl="1" indent="0" algn="just" fontAlgn="base">
              <a:spcBef>
                <a:spcPct val="20000"/>
              </a:spcBef>
              <a:spcAft>
                <a:spcPct val="0"/>
              </a:spcAft>
              <a:buClr>
                <a:srgbClr val="FFFF99"/>
              </a:buClr>
              <a:buSzPct val="80000"/>
            </a:pP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na</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27 aprilie-1 mai 2024, </a:t>
            </a:r>
            <a:r>
              <a:rPr lang="ro-RO" altLang="en-US" sz="11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BAIA MARE</a:t>
            </a: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algn="just" fontAlgn="base">
              <a:spcBef>
                <a:spcPct val="20000"/>
              </a:spcBef>
              <a:spcAft>
                <a:spcPct val="0"/>
              </a:spcAft>
              <a:buClr>
                <a:srgbClr val="FFFF99"/>
              </a:buClr>
              <a:buSzPct val="80000"/>
            </a:pP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538480" lvl="1" indent="-171450" algn="just" fontAlgn="base">
              <a:spcBef>
                <a:spcPct val="20000"/>
              </a:spcBef>
              <a:spcAft>
                <a:spcPct val="0"/>
              </a:spcAft>
              <a:buClr>
                <a:srgbClr val="FFFF99"/>
              </a:buClr>
              <a:buSzPct val="80000"/>
              <a:buFont typeface="Wingdings" panose="05000000000000000000" pitchFamily="2" charset="2"/>
              <a:buChar char="Ø"/>
            </a:pPr>
            <a:r>
              <a:rPr lang="ro-RO" altLang="en-US" sz="11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Concursul </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Naţional “Democraţie şi toleranţă”</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endPar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algn="just" fontAlgn="base">
              <a:spcBef>
                <a:spcPct val="20000"/>
              </a:spcBef>
              <a:spcAft>
                <a:spcPct val="0"/>
              </a:spcAft>
              <a:buClr>
                <a:srgbClr val="FFFF99"/>
              </a:buClr>
              <a:buSzPct val="80000"/>
            </a:pP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pe şcoală: luna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februarie</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2024</a:t>
            </a: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algn="just" fontAlgn="base">
              <a:spcBef>
                <a:spcPct val="20000"/>
              </a:spcBef>
              <a:spcAft>
                <a:spcPct val="0"/>
              </a:spcAft>
              <a:buClr>
                <a:srgbClr val="FFFF99"/>
              </a:buClr>
              <a:buSzPct val="80000"/>
            </a:pP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locală (comuna, oraş): luna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martie 2024</a:t>
            </a: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algn="just" fontAlgn="base">
              <a:spcBef>
                <a:spcPct val="20000"/>
              </a:spcBef>
              <a:spcAft>
                <a:spcPct val="0"/>
              </a:spcAft>
              <a:buClr>
                <a:srgbClr val="FFFF99"/>
              </a:buClr>
              <a:buSzPct val="80000"/>
            </a:pP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jude</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ean</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ro-RO"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sectoarelor </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municipiului Bucureşti</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mai </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2024</a:t>
            </a: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algn="just" fontAlgn="base">
              <a:spcBef>
                <a:spcPct val="20000"/>
              </a:spcBef>
              <a:spcAft>
                <a:spcPct val="0"/>
              </a:spcAft>
              <a:buClr>
                <a:srgbClr val="FFFF99"/>
              </a:buClr>
              <a:buSzPct val="80000"/>
            </a:pP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na</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26-29 iulie 2024, </a:t>
            </a:r>
            <a:r>
              <a:rPr lang="ro-RO" altLang="en-US" sz="11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TG. MUREȘ</a:t>
            </a:r>
            <a:endParaRPr lang="ro-RO" altLang="en-US" sz="11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p:txBody>
      </p:sp>
    </p:spTree>
    <p:extLst>
      <p:ext uri="{BB962C8B-B14F-4D97-AF65-F5344CB8AC3E}">
        <p14:creationId xmlns:p14="http://schemas.microsoft.com/office/powerpoint/2010/main" val="17037186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pic>
        <p:nvPicPr>
          <p:cNvPr id="919" name="Google Shape;919;p61"/>
          <p:cNvPicPr preferRelativeResize="0"/>
          <p:nvPr/>
        </p:nvPicPr>
        <p:blipFill rotWithShape="1">
          <a:blip r:embed="rId3">
            <a:alphaModFix/>
          </a:blip>
          <a:srcRect l="30073" t="12688" r="5167" b="2944"/>
          <a:stretch/>
        </p:blipFill>
        <p:spPr>
          <a:xfrm>
            <a:off x="4572000" y="1772375"/>
            <a:ext cx="3857875" cy="2827175"/>
          </a:xfrm>
          <a:prstGeom prst="rect">
            <a:avLst/>
          </a:prstGeom>
          <a:noFill/>
          <a:ln>
            <a:noFill/>
          </a:ln>
        </p:spPr>
      </p:pic>
      <p:sp>
        <p:nvSpPr>
          <p:cNvPr id="920" name="Google Shape;920;p61"/>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921" name="Google Shape;921;p61"/>
          <p:cNvSpPr txBox="1">
            <a:spLocks noGrp="1"/>
          </p:cNvSpPr>
          <p:nvPr>
            <p:ph type="subTitle" idx="1"/>
          </p:nvPr>
        </p:nvSpPr>
        <p:spPr>
          <a:xfrm>
            <a:off x="301009" y="482009"/>
            <a:ext cx="4079605" cy="4012019"/>
          </a:xfrm>
          <a:prstGeom prst="rect">
            <a:avLst/>
          </a:prstGeom>
        </p:spPr>
        <p:txBody>
          <a:bodyPr spcFirstLastPara="1" wrap="square" lIns="91425" tIns="91425" rIns="91425" bIns="91425" anchor="ctr" anchorCtr="0">
            <a:noAutofit/>
          </a:bodyPr>
          <a:lstStyle/>
          <a:p>
            <a:pPr marL="0" indent="0" fontAlgn="base">
              <a:lnSpc>
                <a:spcPct val="80000"/>
              </a:lnSpc>
              <a:spcBef>
                <a:spcPts val="600"/>
              </a:spcBef>
              <a:spcAft>
                <a:spcPct val="0"/>
              </a:spcAft>
              <a:buClr>
                <a:srgbClr val="FFFF99"/>
              </a:buClr>
              <a:buSzPct val="70000"/>
            </a:pPr>
            <a:r>
              <a:rPr lang="ro-RO" altLang="en-US" sz="2000" b="1" u="sng" kern="1200" noProof="1" smtClean="0">
                <a:solidFill>
                  <a:schemeClr val="accent4">
                    <a:lumMod val="75000"/>
                  </a:schemeClr>
                </a:solidFill>
                <a:effectLst>
                  <a:outerShdw blurRad="38100" dist="38100" dir="2700000">
                    <a:srgbClr val="C0C0C0"/>
                  </a:outerShdw>
                </a:effectLst>
                <a:latin typeface="Times New Roman" panose="02020603050405020304" pitchFamily="18" charset="0"/>
                <a:cs typeface="Times New Roman" panose="02020603050405020304" pitchFamily="18" charset="0"/>
              </a:rPr>
              <a:t>Concursurile naţionale în anul şcolar 202</a:t>
            </a:r>
            <a:r>
              <a:rPr lang="en-US" altLang="ro-RO" sz="2000" b="1" u="sng" kern="1200" noProof="1" smtClean="0">
                <a:solidFill>
                  <a:schemeClr val="accent4">
                    <a:lumMod val="75000"/>
                  </a:schemeClr>
                </a:solidFill>
                <a:effectLst>
                  <a:outerShdw blurRad="38100" dist="38100" dir="2700000">
                    <a:srgbClr val="C0C0C0"/>
                  </a:outerShdw>
                </a:effectLst>
                <a:latin typeface="Times New Roman" panose="02020603050405020304" pitchFamily="18" charset="0"/>
                <a:cs typeface="Times New Roman" panose="02020603050405020304" pitchFamily="18" charset="0"/>
              </a:rPr>
              <a:t>3</a:t>
            </a:r>
            <a:r>
              <a:rPr lang="ro-RO" altLang="en-US" sz="2000" b="1" u="sng" kern="1200" noProof="1" smtClean="0">
                <a:solidFill>
                  <a:schemeClr val="accent4">
                    <a:lumMod val="75000"/>
                  </a:schemeClr>
                </a:solidFill>
                <a:effectLst>
                  <a:outerShdw blurRad="38100" dist="38100" dir="2700000">
                    <a:srgbClr val="C0C0C0"/>
                  </a:outerShdw>
                </a:effectLst>
                <a:latin typeface="Times New Roman" panose="02020603050405020304" pitchFamily="18" charset="0"/>
                <a:cs typeface="Times New Roman" panose="02020603050405020304" pitchFamily="18" charset="0"/>
              </a:rPr>
              <a:t>-202</a:t>
            </a:r>
            <a:r>
              <a:rPr lang="en-US" altLang="ro-RO" sz="2000" b="1" u="sng" kern="1200" noProof="1" smtClean="0">
                <a:solidFill>
                  <a:schemeClr val="accent4">
                    <a:lumMod val="75000"/>
                  </a:schemeClr>
                </a:solidFill>
                <a:effectLst>
                  <a:outerShdw blurRad="38100" dist="38100" dir="2700000">
                    <a:srgbClr val="C0C0C0"/>
                  </a:outerShdw>
                </a:effectLst>
                <a:latin typeface="Times New Roman" panose="02020603050405020304" pitchFamily="18" charset="0"/>
                <a:cs typeface="Times New Roman" panose="02020603050405020304" pitchFamily="18" charset="0"/>
              </a:rPr>
              <a:t>4</a:t>
            </a:r>
            <a:r>
              <a:rPr lang="ro-RO" altLang="en-US" sz="2000" b="1" u="sng" kern="1200" noProof="1" smtClean="0">
                <a:solidFill>
                  <a:schemeClr val="accent4">
                    <a:lumMod val="75000"/>
                  </a:schemeClr>
                </a:solidFill>
                <a:effectLst>
                  <a:outerShdw blurRad="38100" dist="38100" dir="2700000">
                    <a:srgbClr val="C0C0C0"/>
                  </a:outerShdw>
                </a:effectLst>
                <a:latin typeface="Times New Roman" panose="02020603050405020304" pitchFamily="18" charset="0"/>
                <a:cs typeface="Times New Roman" panose="02020603050405020304" pitchFamily="18" charset="0"/>
              </a:rPr>
              <a:t> la istorie:</a:t>
            </a:r>
          </a:p>
          <a:p>
            <a:pPr marL="273050" indent="-273050" fontAlgn="base">
              <a:lnSpc>
                <a:spcPct val="80000"/>
              </a:lnSpc>
              <a:spcBef>
                <a:spcPts val="600"/>
              </a:spcBef>
              <a:spcAft>
                <a:spcPct val="0"/>
              </a:spcAft>
              <a:buClr>
                <a:srgbClr val="FFFF99"/>
              </a:buClr>
              <a:buSzPct val="70000"/>
              <a:buFont typeface="Wingdings" panose="05000000000000000000" pitchFamily="2" charset="2"/>
              <a:buChar char="Ø"/>
            </a:pPr>
            <a:endParaRPr lang="ro-RO" altLang="en-US" sz="12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273050" indent="-273050" fontAlgn="base">
              <a:lnSpc>
                <a:spcPct val="80000"/>
              </a:lnSpc>
              <a:spcBef>
                <a:spcPts val="600"/>
              </a:spcBef>
              <a:spcAft>
                <a:spcPct val="0"/>
              </a:spcAft>
              <a:buClr>
                <a:srgbClr val="FFFF99"/>
              </a:buClr>
              <a:buSzPct val="70000"/>
              <a:buFont typeface="Wingdings" panose="05000000000000000000" pitchFamily="2" charset="2"/>
              <a:buChar char="Ø"/>
            </a:pPr>
            <a:r>
              <a:rPr lang="en-US" altLang="en-US" sz="12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Olimpiad</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 </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Na</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de</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en-US" altLang="ro-RO"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storie</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p>
          <a:p>
            <a:pPr marL="367030" lvl="1" indent="0" fontAlgn="base">
              <a:lnSpc>
                <a:spcPct val="80000"/>
              </a:lnSpc>
              <a:spcBef>
                <a:spcPct val="20000"/>
              </a:spcBef>
              <a:spcAft>
                <a:spcPct val="0"/>
              </a:spcAft>
              <a:buClr>
                <a:srgbClr val="FFFF99"/>
              </a:buClr>
              <a:buSzPct val="80000"/>
            </a:pP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pe şcoală</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decembrie 2023-ianuarie 2024</a:t>
            </a:r>
          </a:p>
          <a:p>
            <a:pPr marL="367030" lvl="1" indent="0" fontAlgn="base">
              <a:lnSpc>
                <a:spcPct val="80000"/>
              </a:lnSpc>
              <a:spcBef>
                <a:spcPct val="20000"/>
              </a:spcBef>
              <a:spcAft>
                <a:spcPct val="0"/>
              </a:spcAft>
              <a:buClr>
                <a:srgbClr val="FFFF99"/>
              </a:buClr>
              <a:buSzPct val="80000"/>
            </a:pP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locală (comuna, oraş): ianuarie-februarie</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2024</a:t>
            </a:r>
            <a:endPar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fontAlgn="base">
              <a:lnSpc>
                <a:spcPct val="80000"/>
              </a:lnSpc>
              <a:spcBef>
                <a:spcPct val="20000"/>
              </a:spcBef>
              <a:spcAft>
                <a:spcPct val="0"/>
              </a:spcAft>
              <a:buClr>
                <a:srgbClr val="FFFF99"/>
              </a:buClr>
              <a:buSzPct val="80000"/>
            </a:pP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jude</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ean</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ro-RO"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sectoarelor </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municipiului Bucureşti</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16 martie 2024</a:t>
            </a:r>
            <a:endPar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367030" lvl="1" indent="0" fontAlgn="base">
              <a:lnSpc>
                <a:spcPct val="80000"/>
              </a:lnSpc>
              <a:spcBef>
                <a:spcPct val="20000"/>
              </a:spcBef>
              <a:spcAft>
                <a:spcPct val="0"/>
              </a:spcAft>
              <a:buClr>
                <a:srgbClr val="FFFF99"/>
              </a:buClr>
              <a:buSzPct val="80000"/>
            </a:pP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na</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27 aprilie - 1 mai 2024, </a:t>
            </a:r>
            <a:r>
              <a:rPr lang="ro-RO" altLang="en-US" sz="12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BRAȘOV</a:t>
            </a:r>
          </a:p>
          <a:p>
            <a:pPr marL="538480" lvl="1" indent="-171450" fontAlgn="base">
              <a:lnSpc>
                <a:spcPct val="80000"/>
              </a:lnSpc>
              <a:spcBef>
                <a:spcPct val="20000"/>
              </a:spcBef>
              <a:spcAft>
                <a:spcPct val="0"/>
              </a:spcAft>
              <a:buClr>
                <a:srgbClr val="FFFF99"/>
              </a:buClr>
              <a:buSzPct val="80000"/>
              <a:buFont typeface="Wingdings" panose="05000000000000000000" pitchFamily="2" charset="2"/>
              <a:buChar char="Ø"/>
            </a:pPr>
            <a:endPar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538480" lvl="1" indent="-171450" fontAlgn="base">
              <a:lnSpc>
                <a:spcPct val="80000"/>
              </a:lnSpc>
              <a:spcBef>
                <a:spcPct val="20000"/>
              </a:spcBef>
              <a:spcAft>
                <a:spcPct val="0"/>
              </a:spcAft>
              <a:buClr>
                <a:srgbClr val="FFFF99"/>
              </a:buClr>
              <a:buSzPct val="80000"/>
              <a:buFont typeface="Wingdings" panose="05000000000000000000" pitchFamily="2" charset="2"/>
              <a:buChar char="Ø"/>
            </a:pPr>
            <a:r>
              <a:rPr lang="ro-RO" altLang="en-US" sz="12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Concursul </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de referate şi comunicări ştiinţifice ale elevilor de liceu la istorie</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p>
          <a:p>
            <a:pPr marL="640080" lvl="1" indent="-273050" fontAlgn="base">
              <a:lnSpc>
                <a:spcPct val="80000"/>
              </a:lnSpc>
              <a:spcBef>
                <a:spcPct val="20000"/>
              </a:spcBef>
              <a:spcAft>
                <a:spcPct val="0"/>
              </a:spcAft>
              <a:buClr>
                <a:srgbClr val="FFFF99"/>
              </a:buClr>
              <a:buSzPct val="80000"/>
              <a:buFont typeface="Wingdings 2" panose="05020102010507070707" pitchFamily="18" charset="2"/>
              <a:buChar char=""/>
            </a:pP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jude</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ean</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ă/municipiului Bucureşti</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luna </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aprilie-mai 2024</a:t>
            </a:r>
            <a:endPar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640080" lvl="1" indent="-273050" fontAlgn="base">
              <a:lnSpc>
                <a:spcPct val="80000"/>
              </a:lnSpc>
              <a:spcBef>
                <a:spcPct val="20000"/>
              </a:spcBef>
              <a:spcAft>
                <a:spcPct val="0"/>
              </a:spcAft>
              <a:buClr>
                <a:srgbClr val="FFFF99"/>
              </a:buClr>
              <a:buSzPct val="80000"/>
              <a:buFont typeface="Wingdings 2" panose="05020102010507070707" pitchFamily="18" charset="2"/>
              <a:buChar char=""/>
            </a:pP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na</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24-27 iulie 2024, </a:t>
            </a:r>
            <a:r>
              <a:rPr lang="ro-RO" altLang="en-US" sz="12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GALAȚI</a:t>
            </a:r>
            <a:endPar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538480" lvl="1" indent="-171450" fontAlgn="base">
              <a:lnSpc>
                <a:spcPct val="80000"/>
              </a:lnSpc>
              <a:spcBef>
                <a:spcPct val="20000"/>
              </a:spcBef>
              <a:spcAft>
                <a:spcPct val="0"/>
              </a:spcAft>
              <a:buClr>
                <a:srgbClr val="FFFF99"/>
              </a:buClr>
              <a:buSzPct val="80000"/>
              <a:buFont typeface="Wingdings" panose="05000000000000000000" pitchFamily="2" charset="2"/>
              <a:buChar char="Ø"/>
            </a:pP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Memoria Holocaustului</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p>
          <a:p>
            <a:pPr marL="640080" lvl="1" indent="-273050" fontAlgn="base">
              <a:lnSpc>
                <a:spcPct val="80000"/>
              </a:lnSpc>
              <a:spcBef>
                <a:spcPct val="20000"/>
              </a:spcBef>
              <a:spcAft>
                <a:spcPct val="0"/>
              </a:spcAft>
              <a:buClr>
                <a:srgbClr val="FFFF99"/>
              </a:buClr>
              <a:buSzPct val="80000"/>
              <a:buFont typeface="Wingdings 2" panose="05020102010507070707" pitchFamily="18" charset="2"/>
              <a:buChar char=""/>
            </a:pP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jude</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ean</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ă/municipiului Bucureşti</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luna aprilie-mai </a:t>
            </a:r>
          </a:p>
          <a:p>
            <a:pPr marL="640080" lvl="1" indent="-273050" fontAlgn="base">
              <a:lnSpc>
                <a:spcPct val="80000"/>
              </a:lnSpc>
              <a:spcBef>
                <a:spcPct val="20000"/>
              </a:spcBef>
              <a:spcAft>
                <a:spcPct val="0"/>
              </a:spcAft>
              <a:buClr>
                <a:srgbClr val="FFFF99"/>
              </a:buClr>
              <a:buSzPct val="80000"/>
              <a:buFont typeface="Wingdings 2" panose="05020102010507070707" pitchFamily="18" charset="2"/>
              <a:buChar char=""/>
            </a:pP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na</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sz="12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ro-RO" altLang="en-US" sz="1200"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15-18 </a:t>
            </a:r>
            <a:r>
              <a:rPr lang="en-US" altLang="en-US" sz="1200" b="1" dirty="0" err="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sym typeface="+mn-ea"/>
              </a:rPr>
              <a:t>iulie</a:t>
            </a:r>
            <a:r>
              <a:rPr lang="ro-RO" altLang="en-US" sz="1200" b="1" dirty="0"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sym typeface="+mn-ea"/>
              </a:rPr>
              <a:t> </a:t>
            </a:r>
            <a:r>
              <a:rPr lang="ro-RO" altLang="en-US" sz="1200" b="1" dirty="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sym typeface="+mn-ea"/>
              </a:rPr>
              <a:t>2024</a:t>
            </a:r>
            <a:r>
              <a:rPr lang="en-US" altLang="en-US" sz="1200" b="1" dirty="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sym typeface="+mn-ea"/>
              </a:rPr>
              <a:t> </a:t>
            </a:r>
            <a:r>
              <a:rPr lang="ro-RO" altLang="en-US" sz="1200" b="1" dirty="0"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sym typeface="+mn-ea"/>
              </a:rPr>
              <a:t>IAȘI</a:t>
            </a:r>
            <a:endParaRPr lang="ro-RO" altLang="en-US" sz="1200" b="1" kern="1200" noProof="1">
              <a:solidFill>
                <a:schemeClr val="accent4">
                  <a:lumMod val="75000"/>
                </a:schemeClr>
              </a:solidFill>
              <a:latin typeface="Roboto" panose="020B0604020202020204" charset="0"/>
              <a:ea typeface="Roboto" panose="020B0604020202020204" charset="0"/>
            </a:endParaRPr>
          </a:p>
        </p:txBody>
      </p:sp>
    </p:spTree>
    <p:extLst>
      <p:ext uri="{BB962C8B-B14F-4D97-AF65-F5344CB8AC3E}">
        <p14:creationId xmlns:p14="http://schemas.microsoft.com/office/powerpoint/2010/main" val="168657648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pic>
        <p:nvPicPr>
          <p:cNvPr id="919" name="Google Shape;919;p61"/>
          <p:cNvPicPr preferRelativeResize="0"/>
          <p:nvPr/>
        </p:nvPicPr>
        <p:blipFill rotWithShape="1">
          <a:blip r:embed="rId3">
            <a:alphaModFix/>
          </a:blip>
          <a:srcRect l="30073" t="12688" r="5167" b="2944"/>
          <a:stretch/>
        </p:blipFill>
        <p:spPr>
          <a:xfrm>
            <a:off x="4572000" y="1772375"/>
            <a:ext cx="3857875" cy="2827175"/>
          </a:xfrm>
          <a:prstGeom prst="rect">
            <a:avLst/>
          </a:prstGeom>
          <a:noFill/>
          <a:ln>
            <a:noFill/>
          </a:ln>
        </p:spPr>
      </p:pic>
      <p:sp>
        <p:nvSpPr>
          <p:cNvPr id="920" name="Google Shape;920;p61"/>
          <p:cNvSpPr txBox="1">
            <a:spLocks noGrp="1"/>
          </p:cNvSpPr>
          <p:nvPr>
            <p:ph type="title"/>
          </p:nvPr>
        </p:nvSpPr>
        <p:spPr>
          <a:xfrm>
            <a:off x="714120" y="2110294"/>
            <a:ext cx="3060000" cy="3657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Clr>
                <a:schemeClr val="dk1"/>
              </a:buClr>
              <a:buSzPts val="1100"/>
              <a:buFont typeface="Arial"/>
              <a:buNone/>
            </a:pPr>
            <a:endParaRPr sz="3000"/>
          </a:p>
          <a:p>
            <a:pPr marL="0" lvl="0" indent="0" algn="l" rtl="0">
              <a:spcBef>
                <a:spcPts val="0"/>
              </a:spcBef>
              <a:spcAft>
                <a:spcPts val="0"/>
              </a:spcAft>
              <a:buNone/>
            </a:pPr>
            <a:endParaRPr/>
          </a:p>
        </p:txBody>
      </p:sp>
      <p:sp>
        <p:nvSpPr>
          <p:cNvPr id="921" name="Google Shape;921;p61"/>
          <p:cNvSpPr txBox="1">
            <a:spLocks noGrp="1"/>
          </p:cNvSpPr>
          <p:nvPr>
            <p:ph type="subTitle" idx="1"/>
          </p:nvPr>
        </p:nvSpPr>
        <p:spPr>
          <a:xfrm>
            <a:off x="301009" y="482009"/>
            <a:ext cx="4079605" cy="4012019"/>
          </a:xfrm>
          <a:prstGeom prst="rect">
            <a:avLst/>
          </a:prstGeom>
        </p:spPr>
        <p:txBody>
          <a:bodyPr spcFirstLastPara="1" wrap="square" lIns="91425" tIns="91425" rIns="91425" bIns="91425" anchor="ctr" anchorCtr="0">
            <a:noAutofit/>
          </a:bodyPr>
          <a:lstStyle/>
          <a:p>
            <a:pPr marL="273050" indent="-273050" algn="ctr" fontAlgn="base">
              <a:lnSpc>
                <a:spcPct val="60000"/>
              </a:lnSpc>
              <a:spcBef>
                <a:spcPts val="600"/>
              </a:spcBef>
              <a:spcAft>
                <a:spcPct val="0"/>
              </a:spcAft>
              <a:buClr>
                <a:srgbClr val="FFFF99"/>
              </a:buClr>
              <a:buSzPct val="70000"/>
            </a:pPr>
            <a:r>
              <a:rPr lang="ro-RO" altLang="en-US" sz="1800"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Concursuri şcolare transdisciplinare</a:t>
            </a:r>
          </a:p>
          <a:p>
            <a:pPr marL="273050" indent="-273050" fontAlgn="base">
              <a:lnSpc>
                <a:spcPct val="60000"/>
              </a:lnSpc>
              <a:spcBef>
                <a:spcPts val="600"/>
              </a:spcBef>
              <a:spcAft>
                <a:spcPct val="0"/>
              </a:spcAft>
              <a:buClr>
                <a:srgbClr val="FFFF99"/>
              </a:buClr>
              <a:buSzPct val="70000"/>
              <a:buFont typeface="Wingdings" panose="05000000000000000000" pitchFamily="2" charset="2"/>
              <a:buChar char="Ø"/>
            </a:pPr>
            <a:endPar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273050" indent="-273050" fontAlgn="base">
              <a:lnSpc>
                <a:spcPct val="60000"/>
              </a:lnSpc>
              <a:spcBef>
                <a:spcPts val="600"/>
              </a:spcBef>
              <a:spcAft>
                <a:spcPct val="0"/>
              </a:spcAft>
              <a:buClr>
                <a:srgbClr val="FFFF99"/>
              </a:buClr>
              <a:buSzPct val="70000"/>
              <a:buFont typeface="Wingdings" panose="05000000000000000000" pitchFamily="2" charset="2"/>
              <a:buChar char="Ø"/>
            </a:pP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Istorie şi societate în dimensiune virtuală</a:t>
            </a:r>
          </a:p>
          <a:p>
            <a:pPr marL="640080" lvl="1" indent="-273050" fontAlgn="base">
              <a:spcBef>
                <a:spcPct val="20000"/>
              </a:spcBef>
              <a:spcAft>
                <a:spcPct val="0"/>
              </a:spcAft>
              <a:buClr>
                <a:srgbClr val="FFFF99"/>
              </a:buClr>
              <a:buSzPct val="80000"/>
              <a:buFont typeface="Wingdings 2" panose="05020102010507070707" pitchFamily="18" charset="2"/>
              <a:buChar char=""/>
            </a:pP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jude</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ean</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ă/municipiului Bucureşti</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perioada</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ianuarie-martie 202</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4</a:t>
            </a:r>
            <a:endPar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640080" lvl="1" indent="-273050" fontAlgn="base">
              <a:spcBef>
                <a:spcPct val="20000"/>
              </a:spcBef>
              <a:spcAft>
                <a:spcPct val="0"/>
              </a:spcAft>
              <a:buClr>
                <a:srgbClr val="FFFF99"/>
              </a:buClr>
              <a:buSzPct val="80000"/>
              <a:buFont typeface="Wingdings 2" panose="05020102010507070707" pitchFamily="18" charset="2"/>
              <a:buChar char=""/>
            </a:pP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na</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ro-RO" altLang="en-US" b="1" dirty="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sym typeface="+mn-ea"/>
              </a:rPr>
              <a:t>concursul se organizează din doi în doi ani. În anul școlar 2023-2024 nu se organizează. </a:t>
            </a:r>
            <a:endPar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273050" indent="-273050" fontAlgn="base">
              <a:lnSpc>
                <a:spcPct val="60000"/>
              </a:lnSpc>
              <a:spcBef>
                <a:spcPts val="600"/>
              </a:spcBef>
              <a:spcAft>
                <a:spcPct val="0"/>
              </a:spcAft>
              <a:buClr>
                <a:srgbClr val="FFFF99"/>
              </a:buClr>
              <a:buSzPct val="70000"/>
              <a:buFont typeface="Wingdings" panose="05000000000000000000" pitchFamily="2" charset="2"/>
              <a:buChar char="Ø"/>
            </a:pPr>
            <a:endParaRPr lang="ro-RO" altLang="en-US"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a:p>
            <a:pPr marL="273050" indent="-273050" fontAlgn="base">
              <a:lnSpc>
                <a:spcPct val="60000"/>
              </a:lnSpc>
              <a:spcBef>
                <a:spcPts val="600"/>
              </a:spcBef>
              <a:spcAft>
                <a:spcPct val="0"/>
              </a:spcAft>
              <a:buClr>
                <a:srgbClr val="FFFF99"/>
              </a:buClr>
              <a:buSzPct val="70000"/>
              <a:buFont typeface="Wingdings" panose="05000000000000000000" pitchFamily="2" charset="2"/>
              <a:buChar char="Ø"/>
            </a:pPr>
            <a:r>
              <a:rPr lang="ro-RO" altLang="en-US"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Cultură </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şi civilizaţie  în România</a:t>
            </a:r>
          </a:p>
          <a:p>
            <a:pPr marL="640080" lvl="1" indent="-273050" fontAlgn="base">
              <a:spcBef>
                <a:spcPct val="20000"/>
              </a:spcBef>
              <a:spcAft>
                <a:spcPct val="0"/>
              </a:spcAft>
              <a:buClr>
                <a:srgbClr val="FFFF99"/>
              </a:buClr>
              <a:buSzPct val="80000"/>
              <a:buFont typeface="Wingdings 2" panose="05020102010507070707" pitchFamily="18" charset="2"/>
              <a:buChar char=""/>
            </a:pP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jude</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ean</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ă/municipiului Bucureşti</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perioada </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ianuarie-martie 2023</a:t>
            </a:r>
          </a:p>
          <a:p>
            <a:pPr marL="640080" lvl="1" indent="-273050" fontAlgn="base">
              <a:spcBef>
                <a:spcPct val="20000"/>
              </a:spcBef>
              <a:spcAft>
                <a:spcPct val="0"/>
              </a:spcAft>
              <a:buClr>
                <a:srgbClr val="FFFF99"/>
              </a:buClr>
              <a:buSzPct val="80000"/>
              <a:buFont typeface="Wingdings 2" panose="05020102010507070707" pitchFamily="18" charset="2"/>
              <a:buChar char=""/>
            </a:pP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Faza na</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ţ</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ional</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ă</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a:t>
            </a:r>
            <a:r>
              <a:rPr lang="en-US"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 25-28 mai </a:t>
            </a:r>
            <a:r>
              <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2024, </a:t>
            </a:r>
            <a:r>
              <a:rPr lang="ro-RO" altLang="en-US" b="1" kern="1200" noProof="1" smtClean="0">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rPr>
              <a:t>HUNEDOARA</a:t>
            </a:r>
            <a:endParaRPr lang="ro-RO" altLang="en-US" b="1" kern="1200" noProof="1">
              <a:solidFill>
                <a:schemeClr val="accent4">
                  <a:lumMod val="75000"/>
                </a:schemeClr>
              </a:solidFill>
              <a:effectLst>
                <a:outerShdw blurRad="38100" dist="38100" dir="2700000">
                  <a:srgbClr val="C0C0C0"/>
                </a:outerShdw>
              </a:effectLst>
              <a:latin typeface="Roboto" panose="020B0604020202020204" charset="0"/>
              <a:ea typeface="Roboto" panose="020B0604020202020204" charset="0"/>
              <a:cs typeface="Times New Roman" panose="02020603050405020304" pitchFamily="18" charset="0"/>
            </a:endParaRPr>
          </a:p>
        </p:txBody>
      </p:sp>
    </p:spTree>
    <p:extLst>
      <p:ext uri="{BB962C8B-B14F-4D97-AF65-F5344CB8AC3E}">
        <p14:creationId xmlns:p14="http://schemas.microsoft.com/office/powerpoint/2010/main" val="41439355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24"/>
        <p:cNvGrpSpPr/>
        <p:nvPr/>
      </p:nvGrpSpPr>
      <p:grpSpPr>
        <a:xfrm>
          <a:off x="0" y="0"/>
          <a:ext cx="0" cy="0"/>
          <a:chOff x="0" y="0"/>
          <a:chExt cx="0" cy="0"/>
        </a:xfrm>
      </p:grpSpPr>
      <p:sp>
        <p:nvSpPr>
          <p:cNvPr id="525" name="Google Shape;525;p45"/>
          <p:cNvSpPr txBox="1">
            <a:spLocks noGrp="1"/>
          </p:cNvSpPr>
          <p:nvPr>
            <p:ph type="title"/>
          </p:nvPr>
        </p:nvSpPr>
        <p:spPr>
          <a:xfrm>
            <a:off x="367601" y="1667938"/>
            <a:ext cx="4296439" cy="3003900"/>
          </a:xfrm>
          <a:prstGeom prst="rect">
            <a:avLst/>
          </a:prstGeom>
        </p:spPr>
        <p:txBody>
          <a:bodyPr spcFirstLastPara="1" wrap="square" lIns="91425" tIns="91425" rIns="91425" bIns="91425" anchor="ctr" anchorCtr="0">
            <a:noAutofit/>
          </a:bodyPr>
          <a:lstStyle/>
          <a:p>
            <a:r>
              <a:rPr lang="ro-RO" sz="2800" dirty="0" smtClean="0">
                <a:latin typeface="Libre Baskerville" panose="020B0604020202020204" charset="0"/>
                <a:ea typeface="Roboto" panose="020B0604020202020204" charset="0"/>
              </a:rPr>
              <a:t>DIVERSE</a:t>
            </a:r>
            <a:br>
              <a:rPr lang="ro-RO" sz="2800" dirty="0" smtClean="0">
                <a:latin typeface="Libre Baskerville" panose="020B0604020202020204" charset="0"/>
                <a:ea typeface="Roboto" panose="020B0604020202020204" charset="0"/>
              </a:rPr>
            </a:br>
            <a:r>
              <a:rPr lang="ro-RO" sz="2800" dirty="0" smtClean="0">
                <a:latin typeface="Libre Baskerville" panose="020B0604020202020204" charset="0"/>
                <a:ea typeface="Roboto" panose="020B0604020202020204" charset="0"/>
              </a:rPr>
              <a:t/>
            </a:r>
            <a:br>
              <a:rPr lang="ro-RO" sz="2800" dirty="0" smtClean="0">
                <a:latin typeface="Libre Baskerville" panose="020B0604020202020204" charset="0"/>
                <a:ea typeface="Roboto" panose="020B0604020202020204" charset="0"/>
              </a:rPr>
            </a:br>
            <a:r>
              <a:rPr lang="ro-RO" sz="1200" dirty="0" smtClean="0">
                <a:latin typeface="Roboto" panose="020B0604020202020204" charset="0"/>
                <a:ea typeface="Roboto" panose="020B0604020202020204" charset="0"/>
              </a:rPr>
              <a:t>Centrul </a:t>
            </a:r>
            <a:r>
              <a:rPr lang="ro-RO" sz="1200" dirty="0">
                <a:latin typeface="Roboto" panose="020B0604020202020204" charset="0"/>
                <a:ea typeface="Roboto" panose="020B0604020202020204" charset="0"/>
              </a:rPr>
              <a:t>de Excelență-cursuri, </a:t>
            </a:r>
            <a:r>
              <a:rPr lang="ro-RO" sz="1200" dirty="0" smtClean="0">
                <a:latin typeface="Roboto" panose="020B0604020202020204" charset="0"/>
                <a:ea typeface="Roboto" panose="020B0604020202020204" charset="0"/>
              </a:rPr>
              <a:t>elevi și profesori</a:t>
            </a:r>
            <a:r>
              <a:rPr lang="ro-RO" sz="1200" dirty="0">
                <a:latin typeface="Roboto" panose="020B0604020202020204" charset="0"/>
                <a:ea typeface="Roboto" panose="020B0604020202020204" charset="0"/>
              </a:rPr>
              <a:t/>
            </a:r>
            <a:br>
              <a:rPr lang="ro-RO" sz="1200" dirty="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
            </a:r>
            <a:br>
              <a:rPr lang="ro-RO" sz="1200" dirty="0" smtClean="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Baza </a:t>
            </a:r>
            <a:r>
              <a:rPr lang="ro-RO" sz="1200" dirty="0">
                <a:latin typeface="Roboto" panose="020B0604020202020204" charset="0"/>
                <a:ea typeface="Roboto" panose="020B0604020202020204" charset="0"/>
              </a:rPr>
              <a:t>de date –de completat </a:t>
            </a:r>
            <a:r>
              <a:rPr lang="ro-RO" sz="1200" dirty="0" smtClean="0">
                <a:latin typeface="Roboto" panose="020B0604020202020204" charset="0"/>
                <a:ea typeface="Roboto" panose="020B0604020202020204" charset="0"/>
              </a:rPr>
              <a:t>o </a:t>
            </a:r>
            <a:r>
              <a:rPr lang="ro-RO" sz="1200" dirty="0">
                <a:latin typeface="Roboto" panose="020B0604020202020204" charset="0"/>
                <a:ea typeface="Roboto" panose="020B0604020202020204" charset="0"/>
              </a:rPr>
              <a:t>să fie postată pe pagina </a:t>
            </a:r>
            <a:r>
              <a:rPr lang="ro-RO" sz="1200" dirty="0" smtClean="0">
                <a:latin typeface="Roboto" panose="020B0604020202020204" charset="0"/>
                <a:ea typeface="Roboto" panose="020B0604020202020204" charset="0"/>
              </a:rPr>
              <a:t>inspectorului-securizat</a:t>
            </a:r>
            <a:r>
              <a:rPr lang="ro-RO" sz="1200" dirty="0">
                <a:latin typeface="Roboto" panose="020B0604020202020204" charset="0"/>
                <a:ea typeface="Roboto" panose="020B0604020202020204" charset="0"/>
              </a:rPr>
              <a:t/>
            </a:r>
            <a:br>
              <a:rPr lang="ro-RO" sz="1200" dirty="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
            </a:r>
            <a:br>
              <a:rPr lang="ro-RO" sz="1200" dirty="0" smtClean="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De </a:t>
            </a:r>
            <a:r>
              <a:rPr lang="ro-RO" sz="1200" dirty="0">
                <a:latin typeface="Roboto" panose="020B0604020202020204" charset="0"/>
                <a:ea typeface="Roboto" panose="020B0604020202020204" charset="0"/>
              </a:rPr>
              <a:t>completat link-urile postate pe site-ul ISJ-opționale și Holocaust</a:t>
            </a:r>
            <a:br>
              <a:rPr lang="ro-RO" sz="1200" dirty="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
            </a:r>
            <a:br>
              <a:rPr lang="ro-RO" sz="1200" dirty="0" smtClean="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Strategia </a:t>
            </a:r>
            <a:r>
              <a:rPr lang="ro-RO" sz="1200" dirty="0">
                <a:latin typeface="Roboto" panose="020B0604020202020204" charset="0"/>
                <a:ea typeface="Roboto" panose="020B0604020202020204" charset="0"/>
              </a:rPr>
              <a:t>Națională pentru prevenirea și combaterea antisemitismului, xenofobiei și discursului instigator la ură-activități</a:t>
            </a:r>
            <a:br>
              <a:rPr lang="ro-RO" sz="1200" dirty="0">
                <a:latin typeface="Roboto" panose="020B0604020202020204" charset="0"/>
                <a:ea typeface="Roboto" panose="020B0604020202020204" charset="0"/>
              </a:rPr>
            </a:br>
            <a:r>
              <a:rPr lang="ro-RO" sz="1200" dirty="0">
                <a:latin typeface="Roboto" panose="020B0604020202020204" charset="0"/>
                <a:ea typeface="Roboto" panose="020B0604020202020204" charset="0"/>
              </a:rPr>
              <a:t/>
            </a:r>
            <a:br>
              <a:rPr lang="ro-RO" sz="1200" dirty="0">
                <a:latin typeface="Roboto" panose="020B0604020202020204" charset="0"/>
                <a:ea typeface="Roboto" panose="020B0604020202020204" charset="0"/>
              </a:rPr>
            </a:br>
            <a:r>
              <a:rPr lang="ro-RO" sz="1200" dirty="0">
                <a:latin typeface="Roboto" panose="020B0604020202020204" charset="0"/>
                <a:ea typeface="Roboto" panose="020B0604020202020204" charset="0"/>
              </a:rPr>
              <a:t>Cercurile </a:t>
            </a:r>
            <a:r>
              <a:rPr lang="ro-RO" sz="1200" dirty="0" smtClean="0">
                <a:latin typeface="Roboto" panose="020B0604020202020204" charset="0"/>
                <a:ea typeface="Roboto" panose="020B0604020202020204" charset="0"/>
              </a:rPr>
              <a:t>pedagogice</a:t>
            </a:r>
            <a:br>
              <a:rPr lang="ro-RO" sz="1200" dirty="0" smtClean="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Cultul eroilor</a:t>
            </a:r>
            <a:r>
              <a:rPr lang="ro-RO" sz="1200" dirty="0" smtClean="0">
                <a:latin typeface="Roboto" panose="020B0604020202020204" charset="0"/>
                <a:ea typeface="Roboto" panose="020B0604020202020204" charset="0"/>
              </a:rPr>
              <a:t/>
            </a:r>
            <a:br>
              <a:rPr lang="ro-RO" sz="1200" dirty="0" smtClean="0">
                <a:latin typeface="Roboto" panose="020B0604020202020204" charset="0"/>
                <a:ea typeface="Roboto" panose="020B0604020202020204" charset="0"/>
              </a:rPr>
            </a:br>
            <a:r>
              <a:rPr lang="ro-RO" sz="1200" dirty="0">
                <a:latin typeface="Roboto" panose="020B0604020202020204" charset="0"/>
                <a:ea typeface="Roboto" panose="020B0604020202020204" charset="0"/>
              </a:rPr>
              <a:t/>
            </a:r>
            <a:br>
              <a:rPr lang="ro-RO" sz="1200" dirty="0">
                <a:latin typeface="Roboto" panose="020B0604020202020204" charset="0"/>
                <a:ea typeface="Roboto" panose="020B0604020202020204" charset="0"/>
              </a:rPr>
            </a:br>
            <a:r>
              <a:rPr lang="ro-RO" sz="1200" dirty="0" smtClean="0">
                <a:latin typeface="Roboto" panose="020B0604020202020204" charset="0"/>
                <a:ea typeface="Roboto" panose="020B0604020202020204" charset="0"/>
              </a:rPr>
              <a:t>diverse</a:t>
            </a:r>
            <a:br>
              <a:rPr lang="ro-RO" sz="1200" dirty="0" smtClean="0">
                <a:latin typeface="Roboto" panose="020B0604020202020204" charset="0"/>
                <a:ea typeface="Roboto" panose="020B0604020202020204" charset="0"/>
              </a:rPr>
            </a:br>
            <a:r>
              <a:rPr lang="ro-RO" sz="1200" dirty="0">
                <a:latin typeface="Roboto" panose="020B0604020202020204" charset="0"/>
                <a:ea typeface="Roboto" panose="020B0604020202020204" charset="0"/>
              </a:rPr>
              <a:t/>
            </a:r>
            <a:br>
              <a:rPr lang="ro-RO" sz="1200" dirty="0">
                <a:latin typeface="Roboto" panose="020B0604020202020204" charset="0"/>
                <a:ea typeface="Roboto" panose="020B0604020202020204" charset="0"/>
              </a:rPr>
            </a:br>
            <a:r>
              <a:rPr lang="ro-RO" sz="1200" dirty="0">
                <a:latin typeface="Roboto" panose="020B0604020202020204" charset="0"/>
                <a:ea typeface="Roboto" panose="020B0604020202020204" charset="0"/>
              </a:rPr>
              <a:t/>
            </a:r>
            <a:br>
              <a:rPr lang="ro-RO" sz="1200" dirty="0">
                <a:latin typeface="Roboto" panose="020B0604020202020204" charset="0"/>
                <a:ea typeface="Roboto" panose="020B0604020202020204" charset="0"/>
              </a:rPr>
            </a:br>
            <a:r>
              <a:rPr lang="ro-RO" sz="2800" dirty="0"/>
              <a:t/>
            </a:r>
            <a:br>
              <a:rPr lang="ro-RO" sz="2800" dirty="0"/>
            </a:br>
            <a:endParaRPr sz="2800" dirty="0">
              <a:latin typeface="Libre Baskerville" panose="020B0604020202020204" charset="0"/>
              <a:ea typeface="Roboto" panose="020B0604020202020204" charset="0"/>
            </a:endParaRPr>
          </a:p>
        </p:txBody>
      </p:sp>
      <p:sp>
        <p:nvSpPr>
          <p:cNvPr id="528" name="Google Shape;528;p45"/>
          <p:cNvSpPr/>
          <p:nvPr/>
        </p:nvSpPr>
        <p:spPr>
          <a:xfrm>
            <a:off x="4203669" y="29608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45"/>
          <p:cNvSpPr/>
          <p:nvPr/>
        </p:nvSpPr>
        <p:spPr>
          <a:xfrm>
            <a:off x="5826493" y="705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45"/>
          <p:cNvSpPr/>
          <p:nvPr/>
        </p:nvSpPr>
        <p:spPr>
          <a:xfrm>
            <a:off x="7456117" y="15723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1" name="Google Shape;531;p45"/>
          <p:cNvGrpSpPr/>
          <p:nvPr/>
        </p:nvGrpSpPr>
        <p:grpSpPr>
          <a:xfrm>
            <a:off x="3774137" y="2025719"/>
            <a:ext cx="5041762" cy="2470004"/>
            <a:chOff x="4189650" y="2440275"/>
            <a:chExt cx="4195525" cy="2055425"/>
          </a:xfrm>
        </p:grpSpPr>
        <p:sp>
          <p:nvSpPr>
            <p:cNvPr id="532" name="Google Shape;532;p45"/>
            <p:cNvSpPr/>
            <p:nvPr/>
          </p:nvSpPr>
          <p:spPr>
            <a:xfrm>
              <a:off x="4189650" y="4130425"/>
              <a:ext cx="4195525" cy="365275"/>
            </a:xfrm>
            <a:custGeom>
              <a:avLst/>
              <a:gdLst/>
              <a:ahLst/>
              <a:cxnLst/>
              <a:rect l="l" t="t" r="r" b="b"/>
              <a:pathLst>
                <a:path w="167821" h="14611" extrusionOk="0">
                  <a:moveTo>
                    <a:pt x="83894" y="0"/>
                  </a:moveTo>
                  <a:cubicBezTo>
                    <a:pt x="37561" y="0"/>
                    <a:pt x="1" y="3269"/>
                    <a:pt x="1" y="7305"/>
                  </a:cubicBezTo>
                  <a:cubicBezTo>
                    <a:pt x="1" y="11342"/>
                    <a:pt x="37561" y="14611"/>
                    <a:pt x="83894" y="14611"/>
                  </a:cubicBezTo>
                  <a:cubicBezTo>
                    <a:pt x="130227" y="14611"/>
                    <a:pt x="167820" y="11342"/>
                    <a:pt x="167820" y="7305"/>
                  </a:cubicBezTo>
                  <a:cubicBezTo>
                    <a:pt x="167820" y="3269"/>
                    <a:pt x="130227" y="0"/>
                    <a:pt x="83894" y="0"/>
                  </a:cubicBezTo>
                  <a:close/>
                </a:path>
              </a:pathLst>
            </a:custGeom>
            <a:solidFill>
              <a:srgbClr val="44373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45"/>
            <p:cNvSpPr/>
            <p:nvPr/>
          </p:nvSpPr>
          <p:spPr>
            <a:xfrm>
              <a:off x="5619000" y="3139700"/>
              <a:ext cx="117625" cy="144300"/>
            </a:xfrm>
            <a:custGeom>
              <a:avLst/>
              <a:gdLst/>
              <a:ahLst/>
              <a:cxnLst/>
              <a:rect l="l" t="t" r="r" b="b"/>
              <a:pathLst>
                <a:path w="4705" h="5772" extrusionOk="0">
                  <a:moveTo>
                    <a:pt x="2202" y="1"/>
                  </a:moveTo>
                  <a:cubicBezTo>
                    <a:pt x="1969" y="1202"/>
                    <a:pt x="1635" y="2202"/>
                    <a:pt x="468" y="2603"/>
                  </a:cubicBezTo>
                  <a:cubicBezTo>
                    <a:pt x="460" y="2604"/>
                    <a:pt x="451" y="2605"/>
                    <a:pt x="442" y="2605"/>
                  </a:cubicBezTo>
                  <a:cubicBezTo>
                    <a:pt x="344" y="2605"/>
                    <a:pt x="212" y="2511"/>
                    <a:pt x="118" y="2511"/>
                  </a:cubicBezTo>
                  <a:cubicBezTo>
                    <a:pt x="49" y="2511"/>
                    <a:pt x="1" y="2562"/>
                    <a:pt x="1" y="2736"/>
                  </a:cubicBezTo>
                  <a:cubicBezTo>
                    <a:pt x="1" y="2970"/>
                    <a:pt x="134" y="3170"/>
                    <a:pt x="368" y="3270"/>
                  </a:cubicBezTo>
                  <a:cubicBezTo>
                    <a:pt x="901" y="3470"/>
                    <a:pt x="1468" y="3670"/>
                    <a:pt x="1735" y="4271"/>
                  </a:cubicBezTo>
                  <a:cubicBezTo>
                    <a:pt x="2002" y="4671"/>
                    <a:pt x="2102" y="5171"/>
                    <a:pt x="2202" y="5772"/>
                  </a:cubicBezTo>
                  <a:cubicBezTo>
                    <a:pt x="2603" y="4371"/>
                    <a:pt x="3203" y="3303"/>
                    <a:pt x="4704" y="2836"/>
                  </a:cubicBezTo>
                  <a:cubicBezTo>
                    <a:pt x="3503" y="2403"/>
                    <a:pt x="2769" y="1835"/>
                    <a:pt x="2536" y="735"/>
                  </a:cubicBezTo>
                  <a:cubicBezTo>
                    <a:pt x="2436" y="535"/>
                    <a:pt x="2336" y="334"/>
                    <a:pt x="2202" y="1"/>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45"/>
            <p:cNvSpPr/>
            <p:nvPr/>
          </p:nvSpPr>
          <p:spPr>
            <a:xfrm>
              <a:off x="5515600" y="2769450"/>
              <a:ext cx="120100" cy="133000"/>
            </a:xfrm>
            <a:custGeom>
              <a:avLst/>
              <a:gdLst/>
              <a:ahLst/>
              <a:cxnLst/>
              <a:rect l="l" t="t" r="r" b="b"/>
              <a:pathLst>
                <a:path w="4804" h="5320" extrusionOk="0">
                  <a:moveTo>
                    <a:pt x="2235" y="0"/>
                  </a:moveTo>
                  <a:cubicBezTo>
                    <a:pt x="1835" y="1368"/>
                    <a:pt x="1401" y="2402"/>
                    <a:pt x="0" y="2569"/>
                  </a:cubicBezTo>
                  <a:cubicBezTo>
                    <a:pt x="0" y="2802"/>
                    <a:pt x="134" y="2902"/>
                    <a:pt x="334" y="2969"/>
                  </a:cubicBezTo>
                  <a:cubicBezTo>
                    <a:pt x="1268" y="3269"/>
                    <a:pt x="1802" y="3903"/>
                    <a:pt x="1969" y="4870"/>
                  </a:cubicBezTo>
                  <a:cubicBezTo>
                    <a:pt x="2069" y="5192"/>
                    <a:pt x="2109" y="5319"/>
                    <a:pt x="2190" y="5319"/>
                  </a:cubicBezTo>
                  <a:cubicBezTo>
                    <a:pt x="2244" y="5319"/>
                    <a:pt x="2316" y="5264"/>
                    <a:pt x="2436" y="5171"/>
                  </a:cubicBezTo>
                  <a:cubicBezTo>
                    <a:pt x="2602" y="3936"/>
                    <a:pt x="3370" y="3169"/>
                    <a:pt x="4804" y="2702"/>
                  </a:cubicBezTo>
                  <a:cubicBezTo>
                    <a:pt x="3236" y="2369"/>
                    <a:pt x="2636" y="1368"/>
                    <a:pt x="22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45"/>
            <p:cNvSpPr/>
            <p:nvPr/>
          </p:nvSpPr>
          <p:spPr>
            <a:xfrm>
              <a:off x="6028475" y="3170575"/>
              <a:ext cx="75075" cy="90900"/>
            </a:xfrm>
            <a:custGeom>
              <a:avLst/>
              <a:gdLst/>
              <a:ahLst/>
              <a:cxnLst/>
              <a:rect l="l" t="t" r="r" b="b"/>
              <a:pathLst>
                <a:path w="3003" h="3636" extrusionOk="0">
                  <a:moveTo>
                    <a:pt x="1535" y="0"/>
                  </a:moveTo>
                  <a:cubicBezTo>
                    <a:pt x="1301" y="767"/>
                    <a:pt x="801" y="1268"/>
                    <a:pt x="0" y="1668"/>
                  </a:cubicBezTo>
                  <a:cubicBezTo>
                    <a:pt x="967" y="1935"/>
                    <a:pt x="1301" y="2569"/>
                    <a:pt x="1535" y="3636"/>
                  </a:cubicBezTo>
                  <a:cubicBezTo>
                    <a:pt x="1835" y="2535"/>
                    <a:pt x="2202" y="1901"/>
                    <a:pt x="3002" y="1701"/>
                  </a:cubicBezTo>
                  <a:cubicBezTo>
                    <a:pt x="2435" y="1234"/>
                    <a:pt x="1801" y="834"/>
                    <a:pt x="1535"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45"/>
            <p:cNvSpPr/>
            <p:nvPr/>
          </p:nvSpPr>
          <p:spPr>
            <a:xfrm>
              <a:off x="6304500" y="3626725"/>
              <a:ext cx="88425" cy="103425"/>
            </a:xfrm>
            <a:custGeom>
              <a:avLst/>
              <a:gdLst/>
              <a:ahLst/>
              <a:cxnLst/>
              <a:rect l="l" t="t" r="r" b="b"/>
              <a:pathLst>
                <a:path w="3537" h="4137" extrusionOk="0">
                  <a:moveTo>
                    <a:pt x="1568" y="0"/>
                  </a:moveTo>
                  <a:cubicBezTo>
                    <a:pt x="1401" y="1068"/>
                    <a:pt x="1034" y="1802"/>
                    <a:pt x="0" y="2002"/>
                  </a:cubicBezTo>
                  <a:cubicBezTo>
                    <a:pt x="267" y="2669"/>
                    <a:pt x="1134" y="2702"/>
                    <a:pt x="1335" y="3436"/>
                  </a:cubicBezTo>
                  <a:cubicBezTo>
                    <a:pt x="1435" y="3603"/>
                    <a:pt x="1535" y="3803"/>
                    <a:pt x="1668" y="4137"/>
                  </a:cubicBezTo>
                  <a:cubicBezTo>
                    <a:pt x="2002" y="3203"/>
                    <a:pt x="2435" y="2502"/>
                    <a:pt x="3536" y="2102"/>
                  </a:cubicBezTo>
                  <a:cubicBezTo>
                    <a:pt x="2302" y="1768"/>
                    <a:pt x="1968" y="901"/>
                    <a:pt x="1568"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45"/>
            <p:cNvSpPr/>
            <p:nvPr/>
          </p:nvSpPr>
          <p:spPr>
            <a:xfrm>
              <a:off x="6840700" y="3392400"/>
              <a:ext cx="90925" cy="111750"/>
            </a:xfrm>
            <a:custGeom>
              <a:avLst/>
              <a:gdLst/>
              <a:ahLst/>
              <a:cxnLst/>
              <a:rect l="l" t="t" r="r" b="b"/>
              <a:pathLst>
                <a:path w="3637" h="4470" extrusionOk="0">
                  <a:moveTo>
                    <a:pt x="1769" y="0"/>
                  </a:moveTo>
                  <a:cubicBezTo>
                    <a:pt x="1602" y="1168"/>
                    <a:pt x="1135" y="1835"/>
                    <a:pt x="1" y="2168"/>
                  </a:cubicBezTo>
                  <a:cubicBezTo>
                    <a:pt x="1135" y="2535"/>
                    <a:pt x="1569" y="3236"/>
                    <a:pt x="1802" y="4470"/>
                  </a:cubicBezTo>
                  <a:cubicBezTo>
                    <a:pt x="2102" y="3302"/>
                    <a:pt x="2569" y="2569"/>
                    <a:pt x="3637" y="2168"/>
                  </a:cubicBezTo>
                  <a:cubicBezTo>
                    <a:pt x="2569" y="1801"/>
                    <a:pt x="2102" y="1067"/>
                    <a:pt x="1769" y="0"/>
                  </a:cubicBez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45"/>
            <p:cNvSpPr/>
            <p:nvPr/>
          </p:nvSpPr>
          <p:spPr>
            <a:xfrm>
              <a:off x="6178575" y="2993775"/>
              <a:ext cx="25" cy="25"/>
            </a:xfrm>
            <a:custGeom>
              <a:avLst/>
              <a:gdLst/>
              <a:ahLst/>
              <a:cxnLst/>
              <a:rect l="l" t="t" r="r" b="b"/>
              <a:pathLst>
                <a:path w="1" h="1" extrusionOk="0">
                  <a:moveTo>
                    <a:pt x="0" y="0"/>
                  </a:moveTo>
                  <a:lnTo>
                    <a:pt x="0" y="0"/>
                  </a:lnTo>
                  <a:lnTo>
                    <a:pt x="0" y="0"/>
                  </a:ln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45"/>
            <p:cNvSpPr/>
            <p:nvPr/>
          </p:nvSpPr>
          <p:spPr>
            <a:xfrm>
              <a:off x="6226950" y="3639225"/>
              <a:ext cx="110925" cy="147625"/>
            </a:xfrm>
            <a:custGeom>
              <a:avLst/>
              <a:gdLst/>
              <a:ahLst/>
              <a:cxnLst/>
              <a:rect l="l" t="t" r="r" b="b"/>
              <a:pathLst>
                <a:path w="4437" h="5905" extrusionOk="0">
                  <a:moveTo>
                    <a:pt x="2402" y="1"/>
                  </a:moveTo>
                  <a:cubicBezTo>
                    <a:pt x="2202" y="1302"/>
                    <a:pt x="1601" y="2336"/>
                    <a:pt x="0" y="2836"/>
                  </a:cubicBezTo>
                  <a:cubicBezTo>
                    <a:pt x="1668" y="3236"/>
                    <a:pt x="2168" y="4304"/>
                    <a:pt x="2435" y="5905"/>
                  </a:cubicBezTo>
                  <a:cubicBezTo>
                    <a:pt x="2735" y="4404"/>
                    <a:pt x="3336" y="3470"/>
                    <a:pt x="4437" y="2936"/>
                  </a:cubicBezTo>
                  <a:cubicBezTo>
                    <a:pt x="4236" y="2202"/>
                    <a:pt x="3369" y="2169"/>
                    <a:pt x="3102" y="1502"/>
                  </a:cubicBezTo>
                  <a:cubicBezTo>
                    <a:pt x="2869" y="1002"/>
                    <a:pt x="2635" y="501"/>
                    <a:pt x="2402" y="1"/>
                  </a:cubicBezTo>
                  <a:close/>
                </a:path>
              </a:pathLst>
            </a:custGeom>
            <a:solidFill>
              <a:srgbClr val="CCD7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45"/>
            <p:cNvSpPr/>
            <p:nvPr/>
          </p:nvSpPr>
          <p:spPr>
            <a:xfrm>
              <a:off x="6407075" y="3825950"/>
              <a:ext cx="1752925" cy="415425"/>
            </a:xfrm>
            <a:custGeom>
              <a:avLst/>
              <a:gdLst/>
              <a:ahLst/>
              <a:cxnLst/>
              <a:rect l="l" t="t" r="r" b="b"/>
              <a:pathLst>
                <a:path w="70117" h="16617" extrusionOk="0">
                  <a:moveTo>
                    <a:pt x="22824" y="1"/>
                  </a:moveTo>
                  <a:cubicBezTo>
                    <a:pt x="21576" y="1"/>
                    <a:pt x="20330" y="217"/>
                    <a:pt x="19114" y="404"/>
                  </a:cubicBezTo>
                  <a:cubicBezTo>
                    <a:pt x="13210" y="1238"/>
                    <a:pt x="7706" y="3106"/>
                    <a:pt x="3102" y="7042"/>
                  </a:cubicBezTo>
                  <a:cubicBezTo>
                    <a:pt x="1935" y="8010"/>
                    <a:pt x="667" y="8977"/>
                    <a:pt x="0" y="10445"/>
                  </a:cubicBezTo>
                  <a:cubicBezTo>
                    <a:pt x="34" y="10778"/>
                    <a:pt x="267" y="10945"/>
                    <a:pt x="534" y="11045"/>
                  </a:cubicBezTo>
                  <a:cubicBezTo>
                    <a:pt x="2569" y="12079"/>
                    <a:pt x="3970" y="13714"/>
                    <a:pt x="5071" y="15682"/>
                  </a:cubicBezTo>
                  <a:cubicBezTo>
                    <a:pt x="5237" y="16049"/>
                    <a:pt x="5437" y="16416"/>
                    <a:pt x="5871" y="16516"/>
                  </a:cubicBezTo>
                  <a:cubicBezTo>
                    <a:pt x="6046" y="16543"/>
                    <a:pt x="6220" y="16556"/>
                    <a:pt x="6394" y="16556"/>
                  </a:cubicBezTo>
                  <a:cubicBezTo>
                    <a:pt x="6854" y="16556"/>
                    <a:pt x="7313" y="16470"/>
                    <a:pt x="7772" y="16349"/>
                  </a:cubicBezTo>
                  <a:cubicBezTo>
                    <a:pt x="12609" y="15081"/>
                    <a:pt x="17613" y="14681"/>
                    <a:pt x="22583" y="14548"/>
                  </a:cubicBezTo>
                  <a:cubicBezTo>
                    <a:pt x="22891" y="14542"/>
                    <a:pt x="23199" y="14539"/>
                    <a:pt x="23507" y="14539"/>
                  </a:cubicBezTo>
                  <a:cubicBezTo>
                    <a:pt x="26735" y="14539"/>
                    <a:pt x="29963" y="14843"/>
                    <a:pt x="33191" y="15148"/>
                  </a:cubicBezTo>
                  <a:cubicBezTo>
                    <a:pt x="37694" y="15615"/>
                    <a:pt x="42197" y="16015"/>
                    <a:pt x="46700" y="16416"/>
                  </a:cubicBezTo>
                  <a:cubicBezTo>
                    <a:pt x="47467" y="16416"/>
                    <a:pt x="48235" y="16616"/>
                    <a:pt x="49002" y="16616"/>
                  </a:cubicBezTo>
                  <a:lnTo>
                    <a:pt x="68883" y="16616"/>
                  </a:lnTo>
                  <a:cubicBezTo>
                    <a:pt x="68949" y="16616"/>
                    <a:pt x="69016" y="16616"/>
                    <a:pt x="69083" y="16616"/>
                  </a:cubicBezTo>
                  <a:cubicBezTo>
                    <a:pt x="69448" y="16616"/>
                    <a:pt x="69807" y="16593"/>
                    <a:pt x="70117" y="16282"/>
                  </a:cubicBezTo>
                  <a:cubicBezTo>
                    <a:pt x="70050" y="16015"/>
                    <a:pt x="69984" y="15682"/>
                    <a:pt x="69917" y="15381"/>
                  </a:cubicBezTo>
                  <a:cubicBezTo>
                    <a:pt x="69817" y="14981"/>
                    <a:pt x="69717" y="14614"/>
                    <a:pt x="69583" y="14214"/>
                  </a:cubicBezTo>
                  <a:cubicBezTo>
                    <a:pt x="69362" y="14317"/>
                    <a:pt x="69133" y="14349"/>
                    <a:pt x="68904" y="14349"/>
                  </a:cubicBezTo>
                  <a:cubicBezTo>
                    <a:pt x="68616" y="14349"/>
                    <a:pt x="68327" y="14299"/>
                    <a:pt x="68049" y="14281"/>
                  </a:cubicBezTo>
                  <a:lnTo>
                    <a:pt x="68583" y="14281"/>
                  </a:lnTo>
                  <a:cubicBezTo>
                    <a:pt x="68694" y="14292"/>
                    <a:pt x="68805" y="14303"/>
                    <a:pt x="68915" y="14303"/>
                  </a:cubicBezTo>
                  <a:cubicBezTo>
                    <a:pt x="69135" y="14303"/>
                    <a:pt x="69350" y="14258"/>
                    <a:pt x="69550" y="14081"/>
                  </a:cubicBezTo>
                  <a:cubicBezTo>
                    <a:pt x="69150" y="13280"/>
                    <a:pt x="68716" y="12479"/>
                    <a:pt x="68449" y="11612"/>
                  </a:cubicBezTo>
                  <a:cubicBezTo>
                    <a:pt x="68015" y="10211"/>
                    <a:pt x="66681" y="9411"/>
                    <a:pt x="66147" y="8076"/>
                  </a:cubicBezTo>
                  <a:cubicBezTo>
                    <a:pt x="65814" y="7242"/>
                    <a:pt x="65447" y="6408"/>
                    <a:pt x="64713" y="5841"/>
                  </a:cubicBezTo>
                  <a:cubicBezTo>
                    <a:pt x="64380" y="5574"/>
                    <a:pt x="64013" y="5474"/>
                    <a:pt x="63579" y="5408"/>
                  </a:cubicBezTo>
                  <a:cubicBezTo>
                    <a:pt x="58942" y="4907"/>
                    <a:pt x="54339" y="4007"/>
                    <a:pt x="49736" y="3206"/>
                  </a:cubicBezTo>
                  <a:cubicBezTo>
                    <a:pt x="47201" y="2772"/>
                    <a:pt x="44699" y="2205"/>
                    <a:pt x="42164" y="1705"/>
                  </a:cubicBezTo>
                  <a:cubicBezTo>
                    <a:pt x="37060" y="738"/>
                    <a:pt x="31956" y="4"/>
                    <a:pt x="26753" y="4"/>
                  </a:cubicBezTo>
                  <a:lnTo>
                    <a:pt x="23083" y="4"/>
                  </a:lnTo>
                  <a:cubicBezTo>
                    <a:pt x="22997" y="2"/>
                    <a:pt x="22910" y="1"/>
                    <a:pt x="22824"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45"/>
            <p:cNvSpPr/>
            <p:nvPr/>
          </p:nvSpPr>
          <p:spPr>
            <a:xfrm>
              <a:off x="4501550" y="3782850"/>
              <a:ext cx="1831325" cy="458825"/>
            </a:xfrm>
            <a:custGeom>
              <a:avLst/>
              <a:gdLst/>
              <a:ahLst/>
              <a:cxnLst/>
              <a:rect l="l" t="t" r="r" b="b"/>
              <a:pathLst>
                <a:path w="73253" h="18353" extrusionOk="0">
                  <a:moveTo>
                    <a:pt x="49783" y="1"/>
                  </a:moveTo>
                  <a:cubicBezTo>
                    <a:pt x="46677" y="1"/>
                    <a:pt x="43592" y="294"/>
                    <a:pt x="40529" y="694"/>
                  </a:cubicBezTo>
                  <a:cubicBezTo>
                    <a:pt x="33658" y="1628"/>
                    <a:pt x="26953" y="3296"/>
                    <a:pt x="20215" y="4697"/>
                  </a:cubicBezTo>
                  <a:cubicBezTo>
                    <a:pt x="15845" y="5597"/>
                    <a:pt x="11475" y="6364"/>
                    <a:pt x="7105" y="7098"/>
                  </a:cubicBezTo>
                  <a:cubicBezTo>
                    <a:pt x="6505" y="7165"/>
                    <a:pt x="5938" y="7232"/>
                    <a:pt x="5404" y="7565"/>
                  </a:cubicBezTo>
                  <a:cubicBezTo>
                    <a:pt x="4904" y="7966"/>
                    <a:pt x="4770" y="8599"/>
                    <a:pt x="4437" y="9133"/>
                  </a:cubicBezTo>
                  <a:cubicBezTo>
                    <a:pt x="3970" y="9934"/>
                    <a:pt x="3669" y="11034"/>
                    <a:pt x="2969" y="11535"/>
                  </a:cubicBezTo>
                  <a:cubicBezTo>
                    <a:pt x="2168" y="12135"/>
                    <a:pt x="1902" y="12836"/>
                    <a:pt x="1635" y="13636"/>
                  </a:cubicBezTo>
                  <a:cubicBezTo>
                    <a:pt x="1234" y="14737"/>
                    <a:pt x="801" y="15838"/>
                    <a:pt x="400" y="16939"/>
                  </a:cubicBezTo>
                  <a:cubicBezTo>
                    <a:pt x="512" y="17050"/>
                    <a:pt x="646" y="17093"/>
                    <a:pt x="788" y="17108"/>
                  </a:cubicBezTo>
                  <a:lnTo>
                    <a:pt x="788" y="17108"/>
                  </a:lnTo>
                  <a:cubicBezTo>
                    <a:pt x="583" y="17116"/>
                    <a:pt x="381" y="17150"/>
                    <a:pt x="200" y="17306"/>
                  </a:cubicBezTo>
                  <a:cubicBezTo>
                    <a:pt x="134" y="17539"/>
                    <a:pt x="67" y="17806"/>
                    <a:pt x="0" y="18039"/>
                  </a:cubicBezTo>
                  <a:cubicBezTo>
                    <a:pt x="289" y="18306"/>
                    <a:pt x="638" y="18351"/>
                    <a:pt x="986" y="18351"/>
                  </a:cubicBezTo>
                  <a:cubicBezTo>
                    <a:pt x="1160" y="18351"/>
                    <a:pt x="1334" y="18340"/>
                    <a:pt x="1501" y="18340"/>
                  </a:cubicBezTo>
                  <a:cubicBezTo>
                    <a:pt x="2225" y="18330"/>
                    <a:pt x="2949" y="18327"/>
                    <a:pt x="3672" y="18327"/>
                  </a:cubicBezTo>
                  <a:cubicBezTo>
                    <a:pt x="5650" y="18327"/>
                    <a:pt x="7627" y="18353"/>
                    <a:pt x="9604" y="18353"/>
                  </a:cubicBezTo>
                  <a:cubicBezTo>
                    <a:pt x="12040" y="18353"/>
                    <a:pt x="14476" y="18314"/>
                    <a:pt x="16912" y="18140"/>
                  </a:cubicBezTo>
                  <a:cubicBezTo>
                    <a:pt x="19748" y="17906"/>
                    <a:pt x="22616" y="17773"/>
                    <a:pt x="25452" y="17606"/>
                  </a:cubicBezTo>
                  <a:cubicBezTo>
                    <a:pt x="28454" y="17406"/>
                    <a:pt x="31456" y="17172"/>
                    <a:pt x="34458" y="16972"/>
                  </a:cubicBezTo>
                  <a:cubicBezTo>
                    <a:pt x="38594" y="16672"/>
                    <a:pt x="42731" y="16405"/>
                    <a:pt x="46900" y="16272"/>
                  </a:cubicBezTo>
                  <a:cubicBezTo>
                    <a:pt x="47176" y="16264"/>
                    <a:pt x="47453" y="16261"/>
                    <a:pt x="47729" y="16261"/>
                  </a:cubicBezTo>
                  <a:cubicBezTo>
                    <a:pt x="50021" y="16261"/>
                    <a:pt x="52313" y="16490"/>
                    <a:pt x="54606" y="16638"/>
                  </a:cubicBezTo>
                  <a:cubicBezTo>
                    <a:pt x="57408" y="16839"/>
                    <a:pt x="60176" y="17206"/>
                    <a:pt x="62845" y="18073"/>
                  </a:cubicBezTo>
                  <a:cubicBezTo>
                    <a:pt x="63054" y="18119"/>
                    <a:pt x="63279" y="18182"/>
                    <a:pt x="63498" y="18182"/>
                  </a:cubicBezTo>
                  <a:cubicBezTo>
                    <a:pt x="63594" y="18182"/>
                    <a:pt x="63688" y="18170"/>
                    <a:pt x="63779" y="18140"/>
                  </a:cubicBezTo>
                  <a:cubicBezTo>
                    <a:pt x="64213" y="17973"/>
                    <a:pt x="64346" y="17572"/>
                    <a:pt x="64513" y="17206"/>
                  </a:cubicBezTo>
                  <a:cubicBezTo>
                    <a:pt x="66081" y="14203"/>
                    <a:pt x="68516" y="12469"/>
                    <a:pt x="71918" y="12102"/>
                  </a:cubicBezTo>
                  <a:cubicBezTo>
                    <a:pt x="72385" y="12069"/>
                    <a:pt x="72919" y="12102"/>
                    <a:pt x="73252" y="11568"/>
                  </a:cubicBezTo>
                  <a:cubicBezTo>
                    <a:pt x="73252" y="11135"/>
                    <a:pt x="73019" y="10734"/>
                    <a:pt x="72819" y="10367"/>
                  </a:cubicBezTo>
                  <a:cubicBezTo>
                    <a:pt x="70884" y="6831"/>
                    <a:pt x="67982" y="4330"/>
                    <a:pt x="64379" y="2595"/>
                  </a:cubicBezTo>
                  <a:cubicBezTo>
                    <a:pt x="60510" y="760"/>
                    <a:pt x="56340" y="327"/>
                    <a:pt x="52137" y="60"/>
                  </a:cubicBezTo>
                  <a:cubicBezTo>
                    <a:pt x="51351" y="20"/>
                    <a:pt x="50566" y="1"/>
                    <a:pt x="49783" y="1"/>
                  </a:cubicBezTo>
                  <a:close/>
                </a:path>
              </a:pathLst>
            </a:custGeom>
            <a:solidFill>
              <a:srgbClr val="CDB29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45"/>
            <p:cNvSpPr/>
            <p:nvPr/>
          </p:nvSpPr>
          <p:spPr>
            <a:xfrm>
              <a:off x="7130925" y="3020450"/>
              <a:ext cx="502050" cy="271450"/>
            </a:xfrm>
            <a:custGeom>
              <a:avLst/>
              <a:gdLst/>
              <a:ahLst/>
              <a:cxnLst/>
              <a:rect l="l" t="t" r="r" b="b"/>
              <a:pathLst>
                <a:path w="20082" h="10858" extrusionOk="0">
                  <a:moveTo>
                    <a:pt x="20081" y="1"/>
                  </a:moveTo>
                  <a:lnTo>
                    <a:pt x="20081" y="1"/>
                  </a:lnTo>
                  <a:cubicBezTo>
                    <a:pt x="18980" y="401"/>
                    <a:pt x="18013" y="768"/>
                    <a:pt x="17079" y="1135"/>
                  </a:cubicBezTo>
                  <a:cubicBezTo>
                    <a:pt x="14511" y="2369"/>
                    <a:pt x="11942" y="3570"/>
                    <a:pt x="9407" y="4871"/>
                  </a:cubicBezTo>
                  <a:cubicBezTo>
                    <a:pt x="6438" y="6372"/>
                    <a:pt x="3569" y="7973"/>
                    <a:pt x="834" y="9908"/>
                  </a:cubicBezTo>
                  <a:cubicBezTo>
                    <a:pt x="701" y="10308"/>
                    <a:pt x="0" y="10241"/>
                    <a:pt x="100" y="10842"/>
                  </a:cubicBezTo>
                  <a:cubicBezTo>
                    <a:pt x="148" y="10852"/>
                    <a:pt x="194" y="10857"/>
                    <a:pt x="239" y="10857"/>
                  </a:cubicBezTo>
                  <a:cubicBezTo>
                    <a:pt x="476" y="10857"/>
                    <a:pt x="677" y="10726"/>
                    <a:pt x="901" y="10642"/>
                  </a:cubicBezTo>
                  <a:cubicBezTo>
                    <a:pt x="3336" y="9808"/>
                    <a:pt x="5804" y="9107"/>
                    <a:pt x="8306" y="8507"/>
                  </a:cubicBezTo>
                  <a:cubicBezTo>
                    <a:pt x="11242" y="7806"/>
                    <a:pt x="14177" y="7206"/>
                    <a:pt x="17112" y="6706"/>
                  </a:cubicBezTo>
                  <a:cubicBezTo>
                    <a:pt x="17546" y="6605"/>
                    <a:pt x="18180" y="6772"/>
                    <a:pt x="18380" y="6105"/>
                  </a:cubicBezTo>
                  <a:cubicBezTo>
                    <a:pt x="18914" y="4104"/>
                    <a:pt x="19481" y="2136"/>
                    <a:pt x="20081" y="1"/>
                  </a:cubicBezTo>
                  <a:close/>
                </a:path>
              </a:pathLst>
            </a:custGeom>
            <a:solidFill>
              <a:srgbClr val="BEA38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45"/>
            <p:cNvSpPr/>
            <p:nvPr/>
          </p:nvSpPr>
          <p:spPr>
            <a:xfrm>
              <a:off x="7100900" y="3268125"/>
              <a:ext cx="52550" cy="37550"/>
            </a:xfrm>
            <a:custGeom>
              <a:avLst/>
              <a:gdLst/>
              <a:ahLst/>
              <a:cxnLst/>
              <a:rect l="l" t="t" r="r" b="b"/>
              <a:pathLst>
                <a:path w="2102" h="1502" extrusionOk="0">
                  <a:moveTo>
                    <a:pt x="2035" y="1"/>
                  </a:moveTo>
                  <a:lnTo>
                    <a:pt x="2035" y="1"/>
                  </a:lnTo>
                  <a:cubicBezTo>
                    <a:pt x="1335" y="434"/>
                    <a:pt x="534" y="801"/>
                    <a:pt x="0" y="1502"/>
                  </a:cubicBezTo>
                  <a:cubicBezTo>
                    <a:pt x="467" y="1402"/>
                    <a:pt x="868" y="1168"/>
                    <a:pt x="1301" y="935"/>
                  </a:cubicBezTo>
                  <a:cubicBezTo>
                    <a:pt x="1335" y="434"/>
                    <a:pt x="2102" y="535"/>
                    <a:pt x="2035" y="1"/>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45"/>
            <p:cNvSpPr/>
            <p:nvPr/>
          </p:nvSpPr>
          <p:spPr>
            <a:xfrm>
              <a:off x="6521325" y="4225350"/>
              <a:ext cx="1676225" cy="76500"/>
            </a:xfrm>
            <a:custGeom>
              <a:avLst/>
              <a:gdLst/>
              <a:ahLst/>
              <a:cxnLst/>
              <a:rect l="l" t="t" r="r" b="b"/>
              <a:pathLst>
                <a:path w="67049" h="3060" extrusionOk="0">
                  <a:moveTo>
                    <a:pt x="16332" y="1"/>
                  </a:moveTo>
                  <a:cubicBezTo>
                    <a:pt x="11897" y="1"/>
                    <a:pt x="7464" y="37"/>
                    <a:pt x="3036" y="173"/>
                  </a:cubicBezTo>
                  <a:cubicBezTo>
                    <a:pt x="2402" y="373"/>
                    <a:pt x="1768" y="339"/>
                    <a:pt x="1134" y="373"/>
                  </a:cubicBezTo>
                  <a:cubicBezTo>
                    <a:pt x="934" y="606"/>
                    <a:pt x="1034" y="840"/>
                    <a:pt x="1101" y="1073"/>
                  </a:cubicBezTo>
                  <a:cubicBezTo>
                    <a:pt x="1199" y="1489"/>
                    <a:pt x="1207" y="1815"/>
                    <a:pt x="902" y="1815"/>
                  </a:cubicBezTo>
                  <a:cubicBezTo>
                    <a:pt x="791" y="1815"/>
                    <a:pt x="639" y="1772"/>
                    <a:pt x="434" y="1674"/>
                  </a:cubicBezTo>
                  <a:cubicBezTo>
                    <a:pt x="369" y="1637"/>
                    <a:pt x="314" y="1620"/>
                    <a:pt x="268" y="1620"/>
                  </a:cubicBezTo>
                  <a:cubicBezTo>
                    <a:pt x="150" y="1620"/>
                    <a:pt x="91" y="1730"/>
                    <a:pt x="67" y="1874"/>
                  </a:cubicBezTo>
                  <a:cubicBezTo>
                    <a:pt x="0" y="2641"/>
                    <a:pt x="534" y="2841"/>
                    <a:pt x="1101" y="2941"/>
                  </a:cubicBezTo>
                  <a:cubicBezTo>
                    <a:pt x="1494" y="3016"/>
                    <a:pt x="1888" y="3060"/>
                    <a:pt x="2287" y="3060"/>
                  </a:cubicBezTo>
                  <a:cubicBezTo>
                    <a:pt x="2599" y="3060"/>
                    <a:pt x="2914" y="3033"/>
                    <a:pt x="3236" y="2975"/>
                  </a:cubicBezTo>
                  <a:cubicBezTo>
                    <a:pt x="3412" y="2816"/>
                    <a:pt x="3617" y="2778"/>
                    <a:pt x="3825" y="2778"/>
                  </a:cubicBezTo>
                  <a:cubicBezTo>
                    <a:pt x="4010" y="2778"/>
                    <a:pt x="4197" y="2808"/>
                    <a:pt x="4370" y="2808"/>
                  </a:cubicBezTo>
                  <a:lnTo>
                    <a:pt x="65380" y="2808"/>
                  </a:lnTo>
                  <a:cubicBezTo>
                    <a:pt x="66414" y="2808"/>
                    <a:pt x="66948" y="2408"/>
                    <a:pt x="67015" y="1674"/>
                  </a:cubicBezTo>
                  <a:cubicBezTo>
                    <a:pt x="67048" y="940"/>
                    <a:pt x="66548" y="473"/>
                    <a:pt x="65547" y="339"/>
                  </a:cubicBezTo>
                  <a:cubicBezTo>
                    <a:pt x="65013" y="339"/>
                    <a:pt x="64480" y="373"/>
                    <a:pt x="63979" y="373"/>
                  </a:cubicBezTo>
                  <a:cubicBezTo>
                    <a:pt x="62650" y="355"/>
                    <a:pt x="61323" y="349"/>
                    <a:pt x="59996" y="349"/>
                  </a:cubicBezTo>
                  <a:cubicBezTo>
                    <a:pt x="57275" y="349"/>
                    <a:pt x="54558" y="374"/>
                    <a:pt x="51840" y="374"/>
                  </a:cubicBezTo>
                  <a:cubicBezTo>
                    <a:pt x="48562" y="374"/>
                    <a:pt x="45283" y="337"/>
                    <a:pt x="41997" y="173"/>
                  </a:cubicBezTo>
                  <a:cubicBezTo>
                    <a:pt x="41776" y="246"/>
                    <a:pt x="41534" y="269"/>
                    <a:pt x="41294" y="269"/>
                  </a:cubicBezTo>
                  <a:cubicBezTo>
                    <a:pt x="41101" y="269"/>
                    <a:pt x="40908" y="254"/>
                    <a:pt x="40729" y="239"/>
                  </a:cubicBezTo>
                  <a:cubicBezTo>
                    <a:pt x="39095" y="106"/>
                    <a:pt x="37427" y="39"/>
                    <a:pt x="35792" y="39"/>
                  </a:cubicBezTo>
                  <a:cubicBezTo>
                    <a:pt x="34481" y="47"/>
                    <a:pt x="33169" y="50"/>
                    <a:pt x="31856" y="50"/>
                  </a:cubicBezTo>
                  <a:cubicBezTo>
                    <a:pt x="26685" y="50"/>
                    <a:pt x="21508" y="1"/>
                    <a:pt x="16332"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45"/>
            <p:cNvSpPr/>
            <p:nvPr/>
          </p:nvSpPr>
          <p:spPr>
            <a:xfrm>
              <a:off x="4464025" y="4225475"/>
              <a:ext cx="1682875" cy="79250"/>
            </a:xfrm>
            <a:custGeom>
              <a:avLst/>
              <a:gdLst/>
              <a:ahLst/>
              <a:cxnLst/>
              <a:rect l="l" t="t" r="r" b="b"/>
              <a:pathLst>
                <a:path w="67315" h="3170" extrusionOk="0">
                  <a:moveTo>
                    <a:pt x="62178" y="1"/>
                  </a:moveTo>
                  <a:cubicBezTo>
                    <a:pt x="50403" y="34"/>
                    <a:pt x="38628" y="34"/>
                    <a:pt x="26853" y="34"/>
                  </a:cubicBezTo>
                  <a:cubicBezTo>
                    <a:pt x="25518" y="34"/>
                    <a:pt x="24184" y="101"/>
                    <a:pt x="22850" y="101"/>
                  </a:cubicBezTo>
                  <a:cubicBezTo>
                    <a:pt x="21837" y="125"/>
                    <a:pt x="20807" y="248"/>
                    <a:pt x="19785" y="248"/>
                  </a:cubicBezTo>
                  <a:cubicBezTo>
                    <a:pt x="19359" y="248"/>
                    <a:pt x="18935" y="227"/>
                    <a:pt x="18513" y="168"/>
                  </a:cubicBezTo>
                  <a:cubicBezTo>
                    <a:pt x="18157" y="168"/>
                    <a:pt x="17802" y="153"/>
                    <a:pt x="17446" y="153"/>
                  </a:cubicBezTo>
                  <a:cubicBezTo>
                    <a:pt x="17268" y="153"/>
                    <a:pt x="17090" y="157"/>
                    <a:pt x="16912" y="168"/>
                  </a:cubicBezTo>
                  <a:cubicBezTo>
                    <a:pt x="14574" y="335"/>
                    <a:pt x="12235" y="377"/>
                    <a:pt x="9897" y="377"/>
                  </a:cubicBezTo>
                  <a:cubicBezTo>
                    <a:pt x="7461" y="377"/>
                    <a:pt x="5025" y="331"/>
                    <a:pt x="2589" y="331"/>
                  </a:cubicBezTo>
                  <a:cubicBezTo>
                    <a:pt x="2226" y="331"/>
                    <a:pt x="1864" y="332"/>
                    <a:pt x="1501" y="334"/>
                  </a:cubicBezTo>
                  <a:cubicBezTo>
                    <a:pt x="901" y="368"/>
                    <a:pt x="400" y="535"/>
                    <a:pt x="167" y="1168"/>
                  </a:cubicBezTo>
                  <a:cubicBezTo>
                    <a:pt x="0" y="1635"/>
                    <a:pt x="100" y="2036"/>
                    <a:pt x="400" y="2403"/>
                  </a:cubicBezTo>
                  <a:cubicBezTo>
                    <a:pt x="718" y="2778"/>
                    <a:pt x="1137" y="2804"/>
                    <a:pt x="1568" y="2804"/>
                  </a:cubicBezTo>
                  <a:cubicBezTo>
                    <a:pt x="1635" y="2804"/>
                    <a:pt x="1701" y="2803"/>
                    <a:pt x="1768" y="2803"/>
                  </a:cubicBezTo>
                  <a:lnTo>
                    <a:pt x="61944" y="2803"/>
                  </a:lnTo>
                  <a:cubicBezTo>
                    <a:pt x="62111" y="2803"/>
                    <a:pt x="62283" y="2778"/>
                    <a:pt x="62444" y="2778"/>
                  </a:cubicBezTo>
                  <a:cubicBezTo>
                    <a:pt x="62703" y="2778"/>
                    <a:pt x="62935" y="2841"/>
                    <a:pt x="63078" y="3170"/>
                  </a:cubicBezTo>
                  <a:cubicBezTo>
                    <a:pt x="63586" y="3038"/>
                    <a:pt x="64105" y="3023"/>
                    <a:pt x="64622" y="3023"/>
                  </a:cubicBezTo>
                  <a:cubicBezTo>
                    <a:pt x="64774" y="3023"/>
                    <a:pt x="64927" y="3024"/>
                    <a:pt x="65079" y="3024"/>
                  </a:cubicBezTo>
                  <a:cubicBezTo>
                    <a:pt x="65325" y="3024"/>
                    <a:pt x="65571" y="3021"/>
                    <a:pt x="65814" y="3003"/>
                  </a:cubicBezTo>
                  <a:cubicBezTo>
                    <a:pt x="66481" y="2936"/>
                    <a:pt x="66915" y="2603"/>
                    <a:pt x="67148" y="1969"/>
                  </a:cubicBezTo>
                  <a:cubicBezTo>
                    <a:pt x="67315" y="1469"/>
                    <a:pt x="67181" y="1002"/>
                    <a:pt x="66681" y="701"/>
                  </a:cubicBezTo>
                  <a:cubicBezTo>
                    <a:pt x="66617" y="683"/>
                    <a:pt x="66561" y="675"/>
                    <a:pt x="66512" y="675"/>
                  </a:cubicBezTo>
                  <a:cubicBezTo>
                    <a:pt x="66202" y="675"/>
                    <a:pt x="66158" y="1005"/>
                    <a:pt x="66014" y="1235"/>
                  </a:cubicBezTo>
                  <a:cubicBezTo>
                    <a:pt x="65900" y="1434"/>
                    <a:pt x="65835" y="1731"/>
                    <a:pt x="65590" y="1731"/>
                  </a:cubicBezTo>
                  <a:cubicBezTo>
                    <a:pt x="65548" y="1731"/>
                    <a:pt x="65501" y="1722"/>
                    <a:pt x="65447" y="1702"/>
                  </a:cubicBezTo>
                  <a:cubicBezTo>
                    <a:pt x="65113" y="1569"/>
                    <a:pt x="65280" y="1235"/>
                    <a:pt x="65313" y="968"/>
                  </a:cubicBezTo>
                  <a:cubicBezTo>
                    <a:pt x="65347" y="768"/>
                    <a:pt x="65447" y="568"/>
                    <a:pt x="65280" y="368"/>
                  </a:cubicBezTo>
                  <a:cubicBezTo>
                    <a:pt x="65047" y="301"/>
                    <a:pt x="64813" y="234"/>
                    <a:pt x="64580" y="168"/>
                  </a:cubicBezTo>
                  <a:cubicBezTo>
                    <a:pt x="64453" y="183"/>
                    <a:pt x="64328" y="190"/>
                    <a:pt x="64202" y="190"/>
                  </a:cubicBezTo>
                  <a:cubicBezTo>
                    <a:pt x="63535" y="190"/>
                    <a:pt x="62880" y="1"/>
                    <a:pt x="62178"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45"/>
            <p:cNvSpPr/>
            <p:nvPr/>
          </p:nvSpPr>
          <p:spPr>
            <a:xfrm>
              <a:off x="6086850" y="4076200"/>
              <a:ext cx="473675" cy="203425"/>
            </a:xfrm>
            <a:custGeom>
              <a:avLst/>
              <a:gdLst/>
              <a:ahLst/>
              <a:cxnLst/>
              <a:rect l="l" t="t" r="r" b="b"/>
              <a:pathLst>
                <a:path w="18947" h="8137" extrusionOk="0">
                  <a:moveTo>
                    <a:pt x="9707" y="1"/>
                  </a:moveTo>
                  <a:cubicBezTo>
                    <a:pt x="8173" y="101"/>
                    <a:pt x="6638" y="335"/>
                    <a:pt x="5204" y="1002"/>
                  </a:cubicBezTo>
                  <a:cubicBezTo>
                    <a:pt x="2902" y="2136"/>
                    <a:pt x="1434" y="4037"/>
                    <a:pt x="367" y="6339"/>
                  </a:cubicBezTo>
                  <a:cubicBezTo>
                    <a:pt x="267" y="6639"/>
                    <a:pt x="167" y="6906"/>
                    <a:pt x="100" y="7206"/>
                  </a:cubicBezTo>
                  <a:cubicBezTo>
                    <a:pt x="0" y="7573"/>
                    <a:pt x="67" y="7907"/>
                    <a:pt x="434" y="8073"/>
                  </a:cubicBezTo>
                  <a:cubicBezTo>
                    <a:pt x="508" y="8104"/>
                    <a:pt x="575" y="8118"/>
                    <a:pt x="636" y="8118"/>
                  </a:cubicBezTo>
                  <a:cubicBezTo>
                    <a:pt x="906" y="8118"/>
                    <a:pt x="1059" y="7851"/>
                    <a:pt x="1168" y="7606"/>
                  </a:cubicBezTo>
                  <a:cubicBezTo>
                    <a:pt x="1301" y="7306"/>
                    <a:pt x="1434" y="6973"/>
                    <a:pt x="1568" y="6672"/>
                  </a:cubicBezTo>
                  <a:cubicBezTo>
                    <a:pt x="2949" y="3126"/>
                    <a:pt x="6043" y="1184"/>
                    <a:pt x="9442" y="1184"/>
                  </a:cubicBezTo>
                  <a:cubicBezTo>
                    <a:pt x="10231" y="1184"/>
                    <a:pt x="11037" y="1288"/>
                    <a:pt x="11842" y="1502"/>
                  </a:cubicBezTo>
                  <a:cubicBezTo>
                    <a:pt x="14911" y="2303"/>
                    <a:pt x="16612" y="4671"/>
                    <a:pt x="17613" y="7573"/>
                  </a:cubicBezTo>
                  <a:cubicBezTo>
                    <a:pt x="17793" y="7805"/>
                    <a:pt x="17934" y="8137"/>
                    <a:pt x="18219" y="8137"/>
                  </a:cubicBezTo>
                  <a:cubicBezTo>
                    <a:pt x="18303" y="8137"/>
                    <a:pt x="18400" y="8108"/>
                    <a:pt x="18513" y="8040"/>
                  </a:cubicBezTo>
                  <a:cubicBezTo>
                    <a:pt x="18947" y="7773"/>
                    <a:pt x="18847" y="7340"/>
                    <a:pt x="18680" y="6973"/>
                  </a:cubicBezTo>
                  <a:cubicBezTo>
                    <a:pt x="18613" y="6772"/>
                    <a:pt x="18580" y="6572"/>
                    <a:pt x="18513" y="6372"/>
                  </a:cubicBezTo>
                  <a:cubicBezTo>
                    <a:pt x="17246" y="3870"/>
                    <a:pt x="15578" y="1736"/>
                    <a:pt x="12943" y="568"/>
                  </a:cubicBezTo>
                  <a:cubicBezTo>
                    <a:pt x="12809" y="535"/>
                    <a:pt x="12676" y="501"/>
                    <a:pt x="12542" y="501"/>
                  </a:cubicBezTo>
                  <a:cubicBezTo>
                    <a:pt x="12242" y="401"/>
                    <a:pt x="11942" y="301"/>
                    <a:pt x="11642" y="201"/>
                  </a:cubicBezTo>
                  <a:cubicBezTo>
                    <a:pt x="11275" y="201"/>
                    <a:pt x="10875" y="168"/>
                    <a:pt x="10508" y="134"/>
                  </a:cubicBezTo>
                  <a:cubicBezTo>
                    <a:pt x="10369" y="134"/>
                    <a:pt x="10238" y="156"/>
                    <a:pt x="10113" y="156"/>
                  </a:cubicBezTo>
                  <a:cubicBezTo>
                    <a:pt x="9968" y="156"/>
                    <a:pt x="9833" y="127"/>
                    <a:pt x="9707"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45"/>
            <p:cNvSpPr/>
            <p:nvPr/>
          </p:nvSpPr>
          <p:spPr>
            <a:xfrm>
              <a:off x="6979150" y="3826875"/>
              <a:ext cx="98425" cy="5025"/>
            </a:xfrm>
            <a:custGeom>
              <a:avLst/>
              <a:gdLst/>
              <a:ahLst/>
              <a:cxnLst/>
              <a:rect l="l" t="t" r="r" b="b"/>
              <a:pathLst>
                <a:path w="3937" h="201" extrusionOk="0">
                  <a:moveTo>
                    <a:pt x="1981" y="0"/>
                  </a:moveTo>
                  <a:cubicBezTo>
                    <a:pt x="1326" y="0"/>
                    <a:pt x="667" y="67"/>
                    <a:pt x="0" y="200"/>
                  </a:cubicBezTo>
                  <a:lnTo>
                    <a:pt x="3936" y="200"/>
                  </a:lnTo>
                  <a:cubicBezTo>
                    <a:pt x="3286" y="67"/>
                    <a:pt x="2635" y="0"/>
                    <a:pt x="1981" y="0"/>
                  </a:cubicBezTo>
                  <a:close/>
                </a:path>
              </a:pathLst>
            </a:custGeom>
            <a:solidFill>
              <a:srgbClr val="CAC8B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45"/>
            <p:cNvSpPr/>
            <p:nvPr/>
          </p:nvSpPr>
          <p:spPr>
            <a:xfrm>
              <a:off x="5780800" y="3867675"/>
              <a:ext cx="252700" cy="322800"/>
            </a:xfrm>
            <a:custGeom>
              <a:avLst/>
              <a:gdLst/>
              <a:ahLst/>
              <a:cxnLst/>
              <a:rect l="l" t="t" r="r" b="b"/>
              <a:pathLst>
                <a:path w="10108" h="12912" extrusionOk="0">
                  <a:moveTo>
                    <a:pt x="796" y="1"/>
                  </a:moveTo>
                  <a:cubicBezTo>
                    <a:pt x="675" y="1"/>
                    <a:pt x="555" y="1"/>
                    <a:pt x="434" y="3"/>
                  </a:cubicBezTo>
                  <a:cubicBezTo>
                    <a:pt x="334" y="3"/>
                    <a:pt x="234" y="36"/>
                    <a:pt x="167" y="136"/>
                  </a:cubicBezTo>
                  <a:cubicBezTo>
                    <a:pt x="167" y="1270"/>
                    <a:pt x="167" y="2438"/>
                    <a:pt x="167" y="3605"/>
                  </a:cubicBezTo>
                  <a:cubicBezTo>
                    <a:pt x="0" y="3805"/>
                    <a:pt x="0" y="3972"/>
                    <a:pt x="167" y="4172"/>
                  </a:cubicBezTo>
                  <a:cubicBezTo>
                    <a:pt x="200" y="4306"/>
                    <a:pt x="200" y="4439"/>
                    <a:pt x="200" y="4606"/>
                  </a:cubicBezTo>
                  <a:cubicBezTo>
                    <a:pt x="400" y="5507"/>
                    <a:pt x="133" y="6474"/>
                    <a:pt x="300" y="7375"/>
                  </a:cubicBezTo>
                  <a:cubicBezTo>
                    <a:pt x="300" y="8309"/>
                    <a:pt x="334" y="9243"/>
                    <a:pt x="334" y="10177"/>
                  </a:cubicBezTo>
                  <a:cubicBezTo>
                    <a:pt x="200" y="10377"/>
                    <a:pt x="200" y="10544"/>
                    <a:pt x="334" y="10744"/>
                  </a:cubicBezTo>
                  <a:cubicBezTo>
                    <a:pt x="434" y="11144"/>
                    <a:pt x="234" y="11578"/>
                    <a:pt x="467" y="11978"/>
                  </a:cubicBezTo>
                  <a:cubicBezTo>
                    <a:pt x="1234" y="11678"/>
                    <a:pt x="1801" y="11077"/>
                    <a:pt x="2535" y="10910"/>
                  </a:cubicBezTo>
                  <a:cubicBezTo>
                    <a:pt x="2802" y="10810"/>
                    <a:pt x="3036" y="10777"/>
                    <a:pt x="3269" y="10610"/>
                  </a:cubicBezTo>
                  <a:cubicBezTo>
                    <a:pt x="4361" y="9975"/>
                    <a:pt x="4728" y="9626"/>
                    <a:pt x="5064" y="9626"/>
                  </a:cubicBezTo>
                  <a:cubicBezTo>
                    <a:pt x="5414" y="9626"/>
                    <a:pt x="5730" y="10008"/>
                    <a:pt x="6805" y="10844"/>
                  </a:cubicBezTo>
                  <a:cubicBezTo>
                    <a:pt x="6905" y="10910"/>
                    <a:pt x="6972" y="11011"/>
                    <a:pt x="7072" y="11077"/>
                  </a:cubicBezTo>
                  <a:cubicBezTo>
                    <a:pt x="7405" y="11311"/>
                    <a:pt x="7772" y="11544"/>
                    <a:pt x="8173" y="11644"/>
                  </a:cubicBezTo>
                  <a:cubicBezTo>
                    <a:pt x="8673" y="12045"/>
                    <a:pt x="9207" y="12412"/>
                    <a:pt x="9874" y="12912"/>
                  </a:cubicBezTo>
                  <a:cubicBezTo>
                    <a:pt x="9940" y="9042"/>
                    <a:pt x="10007" y="5407"/>
                    <a:pt x="10074" y="1771"/>
                  </a:cubicBezTo>
                  <a:cubicBezTo>
                    <a:pt x="10107" y="1671"/>
                    <a:pt x="10107" y="1570"/>
                    <a:pt x="10007" y="1470"/>
                  </a:cubicBezTo>
                  <a:cubicBezTo>
                    <a:pt x="9707" y="1237"/>
                    <a:pt x="9340" y="1170"/>
                    <a:pt x="8973" y="1103"/>
                  </a:cubicBezTo>
                  <a:cubicBezTo>
                    <a:pt x="6320" y="368"/>
                    <a:pt x="3575" y="1"/>
                    <a:pt x="79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45"/>
            <p:cNvSpPr/>
            <p:nvPr/>
          </p:nvSpPr>
          <p:spPr>
            <a:xfrm>
              <a:off x="6040975" y="4100925"/>
              <a:ext cx="561250" cy="235500"/>
            </a:xfrm>
            <a:custGeom>
              <a:avLst/>
              <a:gdLst/>
              <a:ahLst/>
              <a:cxnLst/>
              <a:rect l="l" t="t" r="r" b="b"/>
              <a:pathLst>
                <a:path w="22450" h="9420" extrusionOk="0">
                  <a:moveTo>
                    <a:pt x="11467" y="0"/>
                  </a:moveTo>
                  <a:cubicBezTo>
                    <a:pt x="11294" y="0"/>
                    <a:pt x="11119" y="5"/>
                    <a:pt x="10942" y="13"/>
                  </a:cubicBezTo>
                  <a:cubicBezTo>
                    <a:pt x="7639" y="179"/>
                    <a:pt x="5271" y="1747"/>
                    <a:pt x="3636" y="4549"/>
                  </a:cubicBezTo>
                  <a:cubicBezTo>
                    <a:pt x="3470" y="4883"/>
                    <a:pt x="3236" y="5250"/>
                    <a:pt x="3403" y="5683"/>
                  </a:cubicBezTo>
                  <a:cubicBezTo>
                    <a:pt x="3837" y="6017"/>
                    <a:pt x="4103" y="6417"/>
                    <a:pt x="3837" y="6951"/>
                  </a:cubicBezTo>
                  <a:cubicBezTo>
                    <a:pt x="3615" y="7458"/>
                    <a:pt x="3213" y="7754"/>
                    <a:pt x="2630" y="7754"/>
                  </a:cubicBezTo>
                  <a:cubicBezTo>
                    <a:pt x="2599" y="7754"/>
                    <a:pt x="2568" y="7753"/>
                    <a:pt x="2536" y="7752"/>
                  </a:cubicBezTo>
                  <a:cubicBezTo>
                    <a:pt x="2324" y="7740"/>
                    <a:pt x="2117" y="7737"/>
                    <a:pt x="1910" y="7737"/>
                  </a:cubicBezTo>
                  <a:cubicBezTo>
                    <a:pt x="1498" y="7737"/>
                    <a:pt x="1090" y="7752"/>
                    <a:pt x="668" y="7752"/>
                  </a:cubicBezTo>
                  <a:cubicBezTo>
                    <a:pt x="367" y="7752"/>
                    <a:pt x="67" y="7752"/>
                    <a:pt x="0" y="8152"/>
                  </a:cubicBezTo>
                  <a:cubicBezTo>
                    <a:pt x="201" y="9086"/>
                    <a:pt x="868" y="9419"/>
                    <a:pt x="1702" y="9419"/>
                  </a:cubicBezTo>
                  <a:lnTo>
                    <a:pt x="20715" y="9419"/>
                  </a:lnTo>
                  <a:cubicBezTo>
                    <a:pt x="21649" y="9419"/>
                    <a:pt x="22283" y="8952"/>
                    <a:pt x="22450" y="7952"/>
                  </a:cubicBezTo>
                  <a:cubicBezTo>
                    <a:pt x="22207" y="7769"/>
                    <a:pt x="21942" y="7725"/>
                    <a:pt x="21673" y="7725"/>
                  </a:cubicBezTo>
                  <a:cubicBezTo>
                    <a:pt x="21424" y="7725"/>
                    <a:pt x="21171" y="7763"/>
                    <a:pt x="20926" y="7763"/>
                  </a:cubicBezTo>
                  <a:cubicBezTo>
                    <a:pt x="20855" y="7763"/>
                    <a:pt x="20785" y="7760"/>
                    <a:pt x="20715" y="7752"/>
                  </a:cubicBezTo>
                  <a:cubicBezTo>
                    <a:pt x="20048" y="7651"/>
                    <a:pt x="19281" y="7618"/>
                    <a:pt x="19448" y="6584"/>
                  </a:cubicBezTo>
                  <a:cubicBezTo>
                    <a:pt x="19648" y="6317"/>
                    <a:pt x="19548" y="6050"/>
                    <a:pt x="19448" y="5783"/>
                  </a:cubicBezTo>
                  <a:cubicBezTo>
                    <a:pt x="18747" y="4282"/>
                    <a:pt x="17947" y="2881"/>
                    <a:pt x="16646" y="1814"/>
                  </a:cubicBezTo>
                  <a:cubicBezTo>
                    <a:pt x="15114" y="527"/>
                    <a:pt x="13414" y="0"/>
                    <a:pt x="11467"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45"/>
            <p:cNvSpPr/>
            <p:nvPr/>
          </p:nvSpPr>
          <p:spPr>
            <a:xfrm>
              <a:off x="6597200" y="4183575"/>
              <a:ext cx="974050" cy="50725"/>
            </a:xfrm>
            <a:custGeom>
              <a:avLst/>
              <a:gdLst/>
              <a:ahLst/>
              <a:cxnLst/>
              <a:rect l="l" t="t" r="r" b="b"/>
              <a:pathLst>
                <a:path w="38962" h="2029" extrusionOk="0">
                  <a:moveTo>
                    <a:pt x="15286" y="1"/>
                  </a:moveTo>
                  <a:cubicBezTo>
                    <a:pt x="13709" y="1"/>
                    <a:pt x="12128" y="53"/>
                    <a:pt x="10542" y="176"/>
                  </a:cubicBezTo>
                  <a:cubicBezTo>
                    <a:pt x="7006" y="443"/>
                    <a:pt x="3436" y="876"/>
                    <a:pt x="1" y="1844"/>
                  </a:cubicBezTo>
                  <a:cubicBezTo>
                    <a:pt x="153" y="1996"/>
                    <a:pt x="327" y="2029"/>
                    <a:pt x="499" y="2029"/>
                  </a:cubicBezTo>
                  <a:cubicBezTo>
                    <a:pt x="627" y="2029"/>
                    <a:pt x="754" y="2010"/>
                    <a:pt x="868" y="2010"/>
                  </a:cubicBezTo>
                  <a:lnTo>
                    <a:pt x="37894" y="2010"/>
                  </a:lnTo>
                  <a:cubicBezTo>
                    <a:pt x="38052" y="2010"/>
                    <a:pt x="38215" y="2029"/>
                    <a:pt x="38374" y="2029"/>
                  </a:cubicBezTo>
                  <a:cubicBezTo>
                    <a:pt x="38586" y="2029"/>
                    <a:pt x="38790" y="1996"/>
                    <a:pt x="38962" y="1844"/>
                  </a:cubicBezTo>
                  <a:cubicBezTo>
                    <a:pt x="35926" y="1577"/>
                    <a:pt x="32857" y="1310"/>
                    <a:pt x="29789" y="976"/>
                  </a:cubicBezTo>
                  <a:cubicBezTo>
                    <a:pt x="24955" y="498"/>
                    <a:pt x="20139" y="1"/>
                    <a:pt x="15286"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45"/>
            <p:cNvSpPr/>
            <p:nvPr/>
          </p:nvSpPr>
          <p:spPr>
            <a:xfrm>
              <a:off x="4926850" y="4182950"/>
              <a:ext cx="1151675" cy="51350"/>
            </a:xfrm>
            <a:custGeom>
              <a:avLst/>
              <a:gdLst/>
              <a:ahLst/>
              <a:cxnLst/>
              <a:rect l="l" t="t" r="r" b="b"/>
              <a:pathLst>
                <a:path w="46067" h="2054" extrusionOk="0">
                  <a:moveTo>
                    <a:pt x="31628" y="0"/>
                  </a:moveTo>
                  <a:cubicBezTo>
                    <a:pt x="30815" y="0"/>
                    <a:pt x="30001" y="12"/>
                    <a:pt x="29188" y="34"/>
                  </a:cubicBezTo>
                  <a:cubicBezTo>
                    <a:pt x="19448" y="268"/>
                    <a:pt x="9741" y="1335"/>
                    <a:pt x="0" y="1869"/>
                  </a:cubicBezTo>
                  <a:cubicBezTo>
                    <a:pt x="153" y="2021"/>
                    <a:pt x="338" y="2054"/>
                    <a:pt x="531" y="2054"/>
                  </a:cubicBezTo>
                  <a:cubicBezTo>
                    <a:pt x="676" y="2054"/>
                    <a:pt x="825" y="2035"/>
                    <a:pt x="968" y="2035"/>
                  </a:cubicBezTo>
                  <a:lnTo>
                    <a:pt x="45199" y="2035"/>
                  </a:lnTo>
                  <a:cubicBezTo>
                    <a:pt x="45328" y="2035"/>
                    <a:pt x="45463" y="2054"/>
                    <a:pt x="45593" y="2054"/>
                  </a:cubicBezTo>
                  <a:cubicBezTo>
                    <a:pt x="45767" y="2054"/>
                    <a:pt x="45933" y="2021"/>
                    <a:pt x="46067" y="1869"/>
                  </a:cubicBezTo>
                  <a:cubicBezTo>
                    <a:pt x="45433" y="1669"/>
                    <a:pt x="44766" y="1435"/>
                    <a:pt x="44098" y="1268"/>
                  </a:cubicBezTo>
                  <a:cubicBezTo>
                    <a:pt x="39992" y="319"/>
                    <a:pt x="35816" y="0"/>
                    <a:pt x="31628"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45"/>
            <p:cNvSpPr/>
            <p:nvPr/>
          </p:nvSpPr>
          <p:spPr>
            <a:xfrm>
              <a:off x="5789125" y="3848550"/>
              <a:ext cx="254375" cy="58400"/>
            </a:xfrm>
            <a:custGeom>
              <a:avLst/>
              <a:gdLst/>
              <a:ahLst/>
              <a:cxnLst/>
              <a:rect l="l" t="t" r="r" b="b"/>
              <a:pathLst>
                <a:path w="10175" h="2336" extrusionOk="0">
                  <a:moveTo>
                    <a:pt x="1902" y="67"/>
                  </a:moveTo>
                  <a:cubicBezTo>
                    <a:pt x="1168" y="101"/>
                    <a:pt x="368" y="0"/>
                    <a:pt x="1" y="868"/>
                  </a:cubicBezTo>
                  <a:cubicBezTo>
                    <a:pt x="81" y="1048"/>
                    <a:pt x="197" y="1084"/>
                    <a:pt x="334" y="1084"/>
                  </a:cubicBezTo>
                  <a:cubicBezTo>
                    <a:pt x="426" y="1084"/>
                    <a:pt x="528" y="1068"/>
                    <a:pt x="634" y="1068"/>
                  </a:cubicBezTo>
                  <a:cubicBezTo>
                    <a:pt x="927" y="1056"/>
                    <a:pt x="1220" y="1048"/>
                    <a:pt x="1513" y="1048"/>
                  </a:cubicBezTo>
                  <a:cubicBezTo>
                    <a:pt x="2021" y="1048"/>
                    <a:pt x="2529" y="1071"/>
                    <a:pt x="3036" y="1135"/>
                  </a:cubicBezTo>
                  <a:cubicBezTo>
                    <a:pt x="5271" y="1368"/>
                    <a:pt x="7506" y="1802"/>
                    <a:pt x="9708" y="2335"/>
                  </a:cubicBezTo>
                  <a:cubicBezTo>
                    <a:pt x="10175" y="2102"/>
                    <a:pt x="10141" y="1802"/>
                    <a:pt x="9908" y="1435"/>
                  </a:cubicBezTo>
                  <a:cubicBezTo>
                    <a:pt x="7306" y="568"/>
                    <a:pt x="4604" y="201"/>
                    <a:pt x="1902" y="67"/>
                  </a:cubicBezTo>
                  <a:close/>
                </a:path>
              </a:pathLst>
            </a:custGeom>
            <a:solidFill>
              <a:srgbClr val="986E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45"/>
            <p:cNvSpPr/>
            <p:nvPr/>
          </p:nvSpPr>
          <p:spPr>
            <a:xfrm>
              <a:off x="6568850" y="3883300"/>
              <a:ext cx="1288450" cy="137775"/>
            </a:xfrm>
            <a:custGeom>
              <a:avLst/>
              <a:gdLst/>
              <a:ahLst/>
              <a:cxnLst/>
              <a:rect l="l" t="t" r="r" b="b"/>
              <a:pathLst>
                <a:path w="51538" h="5511" extrusionOk="0">
                  <a:moveTo>
                    <a:pt x="18760" y="0"/>
                  </a:moveTo>
                  <a:cubicBezTo>
                    <a:pt x="13883" y="0"/>
                    <a:pt x="9161" y="929"/>
                    <a:pt x="4570" y="2647"/>
                  </a:cubicBezTo>
                  <a:cubicBezTo>
                    <a:pt x="3003" y="3214"/>
                    <a:pt x="1435" y="3881"/>
                    <a:pt x="1" y="4815"/>
                  </a:cubicBezTo>
                  <a:cubicBezTo>
                    <a:pt x="1535" y="4281"/>
                    <a:pt x="3003" y="3681"/>
                    <a:pt x="4537" y="3180"/>
                  </a:cubicBezTo>
                  <a:cubicBezTo>
                    <a:pt x="8573" y="1813"/>
                    <a:pt x="12676" y="912"/>
                    <a:pt x="16979" y="745"/>
                  </a:cubicBezTo>
                  <a:cubicBezTo>
                    <a:pt x="17444" y="731"/>
                    <a:pt x="17909" y="725"/>
                    <a:pt x="18373" y="725"/>
                  </a:cubicBezTo>
                  <a:cubicBezTo>
                    <a:pt x="22366" y="725"/>
                    <a:pt x="26314" y="1218"/>
                    <a:pt x="30289" y="1846"/>
                  </a:cubicBezTo>
                  <a:cubicBezTo>
                    <a:pt x="36226" y="2780"/>
                    <a:pt x="42164" y="3948"/>
                    <a:pt x="48102" y="5015"/>
                  </a:cubicBezTo>
                  <a:cubicBezTo>
                    <a:pt x="49069" y="5214"/>
                    <a:pt x="50012" y="5510"/>
                    <a:pt x="51014" y="5510"/>
                  </a:cubicBezTo>
                  <a:cubicBezTo>
                    <a:pt x="51186" y="5510"/>
                    <a:pt x="51361" y="5502"/>
                    <a:pt x="51537" y="5482"/>
                  </a:cubicBezTo>
                  <a:cubicBezTo>
                    <a:pt x="48502" y="4782"/>
                    <a:pt x="45466" y="4048"/>
                    <a:pt x="42397" y="3414"/>
                  </a:cubicBezTo>
                  <a:cubicBezTo>
                    <a:pt x="39062" y="2713"/>
                    <a:pt x="35693" y="2080"/>
                    <a:pt x="32324" y="1446"/>
                  </a:cubicBezTo>
                  <a:cubicBezTo>
                    <a:pt x="28454" y="712"/>
                    <a:pt x="24551" y="245"/>
                    <a:pt x="20615" y="45"/>
                  </a:cubicBezTo>
                  <a:cubicBezTo>
                    <a:pt x="19994" y="15"/>
                    <a:pt x="19376" y="0"/>
                    <a:pt x="1876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45"/>
            <p:cNvSpPr/>
            <p:nvPr/>
          </p:nvSpPr>
          <p:spPr>
            <a:xfrm>
              <a:off x="6568025" y="3982950"/>
              <a:ext cx="803925" cy="105800"/>
            </a:xfrm>
            <a:custGeom>
              <a:avLst/>
              <a:gdLst/>
              <a:ahLst/>
              <a:cxnLst/>
              <a:rect l="l" t="t" r="r" b="b"/>
              <a:pathLst>
                <a:path w="32157" h="4232" extrusionOk="0">
                  <a:moveTo>
                    <a:pt x="18432" y="0"/>
                  </a:moveTo>
                  <a:cubicBezTo>
                    <a:pt x="12165" y="0"/>
                    <a:pt x="6004" y="1171"/>
                    <a:pt x="0" y="4231"/>
                  </a:cubicBezTo>
                  <a:cubicBezTo>
                    <a:pt x="6421" y="1536"/>
                    <a:pt x="12993" y="477"/>
                    <a:pt x="19656" y="477"/>
                  </a:cubicBezTo>
                  <a:cubicBezTo>
                    <a:pt x="23793" y="477"/>
                    <a:pt x="27965" y="885"/>
                    <a:pt x="32156" y="1563"/>
                  </a:cubicBezTo>
                  <a:cubicBezTo>
                    <a:pt x="27540" y="611"/>
                    <a:pt x="22958" y="0"/>
                    <a:pt x="18432"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45"/>
            <p:cNvSpPr/>
            <p:nvPr/>
          </p:nvSpPr>
          <p:spPr>
            <a:xfrm>
              <a:off x="6658075" y="4079275"/>
              <a:ext cx="633825" cy="61175"/>
            </a:xfrm>
            <a:custGeom>
              <a:avLst/>
              <a:gdLst/>
              <a:ahLst/>
              <a:cxnLst/>
              <a:rect l="l" t="t" r="r" b="b"/>
              <a:pathLst>
                <a:path w="25353" h="2447" extrusionOk="0">
                  <a:moveTo>
                    <a:pt x="13349" y="1"/>
                  </a:moveTo>
                  <a:cubicBezTo>
                    <a:pt x="8869" y="1"/>
                    <a:pt x="4416" y="663"/>
                    <a:pt x="1" y="2446"/>
                  </a:cubicBezTo>
                  <a:cubicBezTo>
                    <a:pt x="4691" y="970"/>
                    <a:pt x="9412" y="426"/>
                    <a:pt x="14154" y="426"/>
                  </a:cubicBezTo>
                  <a:cubicBezTo>
                    <a:pt x="17876" y="426"/>
                    <a:pt x="21611" y="761"/>
                    <a:pt x="25352" y="1246"/>
                  </a:cubicBezTo>
                  <a:cubicBezTo>
                    <a:pt x="21334" y="524"/>
                    <a:pt x="17331" y="1"/>
                    <a:pt x="13349"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45"/>
            <p:cNvSpPr/>
            <p:nvPr/>
          </p:nvSpPr>
          <p:spPr>
            <a:xfrm>
              <a:off x="4968550" y="3846625"/>
              <a:ext cx="867300" cy="134550"/>
            </a:xfrm>
            <a:custGeom>
              <a:avLst/>
              <a:gdLst/>
              <a:ahLst/>
              <a:cxnLst/>
              <a:rect l="l" t="t" r="r" b="b"/>
              <a:pathLst>
                <a:path w="34692" h="5382" extrusionOk="0">
                  <a:moveTo>
                    <a:pt x="34175" y="0"/>
                  </a:moveTo>
                  <a:cubicBezTo>
                    <a:pt x="34052" y="0"/>
                    <a:pt x="33924" y="11"/>
                    <a:pt x="33791" y="11"/>
                  </a:cubicBezTo>
                  <a:cubicBezTo>
                    <a:pt x="30689" y="11"/>
                    <a:pt x="27620" y="11"/>
                    <a:pt x="24518" y="344"/>
                  </a:cubicBezTo>
                  <a:cubicBezTo>
                    <a:pt x="21516" y="645"/>
                    <a:pt x="18547" y="1078"/>
                    <a:pt x="15611" y="1612"/>
                  </a:cubicBezTo>
                  <a:cubicBezTo>
                    <a:pt x="12042" y="2246"/>
                    <a:pt x="8540" y="3180"/>
                    <a:pt x="5004" y="3980"/>
                  </a:cubicBezTo>
                  <a:cubicBezTo>
                    <a:pt x="3336" y="4347"/>
                    <a:pt x="1668" y="4814"/>
                    <a:pt x="0" y="5248"/>
                  </a:cubicBezTo>
                  <a:cubicBezTo>
                    <a:pt x="134" y="5337"/>
                    <a:pt x="267" y="5381"/>
                    <a:pt x="391" y="5381"/>
                  </a:cubicBezTo>
                  <a:cubicBezTo>
                    <a:pt x="452" y="5381"/>
                    <a:pt x="512" y="5370"/>
                    <a:pt x="567" y="5348"/>
                  </a:cubicBezTo>
                  <a:cubicBezTo>
                    <a:pt x="6471" y="3947"/>
                    <a:pt x="12376" y="2679"/>
                    <a:pt x="18380" y="1812"/>
                  </a:cubicBezTo>
                  <a:cubicBezTo>
                    <a:pt x="22333" y="1227"/>
                    <a:pt x="26309" y="945"/>
                    <a:pt x="30288" y="945"/>
                  </a:cubicBezTo>
                  <a:cubicBezTo>
                    <a:pt x="31078" y="945"/>
                    <a:pt x="31867" y="956"/>
                    <a:pt x="32657" y="978"/>
                  </a:cubicBezTo>
                  <a:cubicBezTo>
                    <a:pt x="32724" y="945"/>
                    <a:pt x="32790" y="945"/>
                    <a:pt x="32824" y="945"/>
                  </a:cubicBezTo>
                  <a:cubicBezTo>
                    <a:pt x="33391" y="544"/>
                    <a:pt x="34125" y="544"/>
                    <a:pt x="34692" y="144"/>
                  </a:cubicBezTo>
                  <a:cubicBezTo>
                    <a:pt x="34531" y="24"/>
                    <a:pt x="34359" y="0"/>
                    <a:pt x="34175"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45"/>
            <p:cNvSpPr/>
            <p:nvPr/>
          </p:nvSpPr>
          <p:spPr>
            <a:xfrm>
              <a:off x="5132000" y="4031975"/>
              <a:ext cx="656850" cy="60100"/>
            </a:xfrm>
            <a:custGeom>
              <a:avLst/>
              <a:gdLst/>
              <a:ahLst/>
              <a:cxnLst/>
              <a:rect l="l" t="t" r="r" b="b"/>
              <a:pathLst>
                <a:path w="26274" h="2404" extrusionOk="0">
                  <a:moveTo>
                    <a:pt x="21650" y="0"/>
                  </a:moveTo>
                  <a:cubicBezTo>
                    <a:pt x="19355" y="0"/>
                    <a:pt x="17052" y="131"/>
                    <a:pt x="14777" y="302"/>
                  </a:cubicBezTo>
                  <a:cubicBezTo>
                    <a:pt x="11775" y="502"/>
                    <a:pt x="8806" y="869"/>
                    <a:pt x="5838" y="1336"/>
                  </a:cubicBezTo>
                  <a:cubicBezTo>
                    <a:pt x="3903" y="1670"/>
                    <a:pt x="1935" y="1870"/>
                    <a:pt x="0" y="2404"/>
                  </a:cubicBezTo>
                  <a:cubicBezTo>
                    <a:pt x="6878" y="1534"/>
                    <a:pt x="13756" y="581"/>
                    <a:pt x="20700" y="581"/>
                  </a:cubicBezTo>
                  <a:cubicBezTo>
                    <a:pt x="22546" y="581"/>
                    <a:pt x="24396" y="649"/>
                    <a:pt x="26252" y="803"/>
                  </a:cubicBezTo>
                  <a:cubicBezTo>
                    <a:pt x="26273" y="212"/>
                    <a:pt x="26161" y="115"/>
                    <a:pt x="25941" y="115"/>
                  </a:cubicBezTo>
                  <a:cubicBezTo>
                    <a:pt x="25833" y="115"/>
                    <a:pt x="25699" y="138"/>
                    <a:pt x="25542" y="138"/>
                  </a:cubicBezTo>
                  <a:cubicBezTo>
                    <a:pt x="25513" y="138"/>
                    <a:pt x="25483" y="137"/>
                    <a:pt x="25452" y="135"/>
                  </a:cubicBezTo>
                  <a:cubicBezTo>
                    <a:pt x="24191" y="40"/>
                    <a:pt x="22921" y="0"/>
                    <a:pt x="21650"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45"/>
            <p:cNvSpPr/>
            <p:nvPr/>
          </p:nvSpPr>
          <p:spPr>
            <a:xfrm>
              <a:off x="5222050" y="4120775"/>
              <a:ext cx="567100" cy="37175"/>
            </a:xfrm>
            <a:custGeom>
              <a:avLst/>
              <a:gdLst/>
              <a:ahLst/>
              <a:cxnLst/>
              <a:rect l="l" t="t" r="r" b="b"/>
              <a:pathLst>
                <a:path w="22684" h="1487" extrusionOk="0">
                  <a:moveTo>
                    <a:pt x="18213" y="0"/>
                  </a:moveTo>
                  <a:cubicBezTo>
                    <a:pt x="12110" y="0"/>
                    <a:pt x="6034" y="334"/>
                    <a:pt x="1" y="1487"/>
                  </a:cubicBezTo>
                  <a:cubicBezTo>
                    <a:pt x="5667" y="860"/>
                    <a:pt x="11333" y="497"/>
                    <a:pt x="17028" y="497"/>
                  </a:cubicBezTo>
                  <a:cubicBezTo>
                    <a:pt x="18910" y="497"/>
                    <a:pt x="20795" y="537"/>
                    <a:pt x="22684" y="620"/>
                  </a:cubicBezTo>
                  <a:cubicBezTo>
                    <a:pt x="22684" y="420"/>
                    <a:pt x="22684" y="253"/>
                    <a:pt x="22684" y="53"/>
                  </a:cubicBezTo>
                  <a:cubicBezTo>
                    <a:pt x="21192" y="20"/>
                    <a:pt x="19701" y="0"/>
                    <a:pt x="182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45"/>
            <p:cNvSpPr/>
            <p:nvPr/>
          </p:nvSpPr>
          <p:spPr>
            <a:xfrm>
              <a:off x="5318800" y="3954400"/>
              <a:ext cx="466175" cy="41775"/>
            </a:xfrm>
            <a:custGeom>
              <a:avLst/>
              <a:gdLst/>
              <a:ahLst/>
              <a:cxnLst/>
              <a:rect l="l" t="t" r="r" b="b"/>
              <a:pathLst>
                <a:path w="18647" h="1671" extrusionOk="0">
                  <a:moveTo>
                    <a:pt x="17861" y="0"/>
                  </a:moveTo>
                  <a:cubicBezTo>
                    <a:pt x="17756" y="0"/>
                    <a:pt x="17651" y="3"/>
                    <a:pt x="17546" y="3"/>
                  </a:cubicBezTo>
                  <a:cubicBezTo>
                    <a:pt x="17373" y="1"/>
                    <a:pt x="17201" y="1"/>
                    <a:pt x="17028" y="1"/>
                  </a:cubicBezTo>
                  <a:cubicBezTo>
                    <a:pt x="13468" y="1"/>
                    <a:pt x="9938" y="323"/>
                    <a:pt x="6438" y="737"/>
                  </a:cubicBezTo>
                  <a:cubicBezTo>
                    <a:pt x="4270" y="1004"/>
                    <a:pt x="2135" y="1370"/>
                    <a:pt x="0" y="1671"/>
                  </a:cubicBezTo>
                  <a:cubicBezTo>
                    <a:pt x="4939" y="1193"/>
                    <a:pt x="9856" y="567"/>
                    <a:pt x="14820" y="567"/>
                  </a:cubicBezTo>
                  <a:cubicBezTo>
                    <a:pt x="16092" y="567"/>
                    <a:pt x="17367" y="608"/>
                    <a:pt x="18647" y="703"/>
                  </a:cubicBezTo>
                  <a:cubicBezTo>
                    <a:pt x="18647" y="503"/>
                    <a:pt x="18647" y="303"/>
                    <a:pt x="18647" y="136"/>
                  </a:cubicBezTo>
                  <a:cubicBezTo>
                    <a:pt x="18385" y="17"/>
                    <a:pt x="18123" y="0"/>
                    <a:pt x="17861"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45"/>
            <p:cNvSpPr/>
            <p:nvPr/>
          </p:nvSpPr>
          <p:spPr>
            <a:xfrm>
              <a:off x="6031800" y="3884400"/>
              <a:ext cx="217675" cy="149300"/>
            </a:xfrm>
            <a:custGeom>
              <a:avLst/>
              <a:gdLst/>
              <a:ahLst/>
              <a:cxnLst/>
              <a:rect l="l" t="t" r="r" b="b"/>
              <a:pathLst>
                <a:path w="8707" h="5972" extrusionOk="0">
                  <a:moveTo>
                    <a:pt x="201" y="1"/>
                  </a:moveTo>
                  <a:lnTo>
                    <a:pt x="201" y="1"/>
                  </a:lnTo>
                  <a:cubicBezTo>
                    <a:pt x="234" y="301"/>
                    <a:pt x="201" y="635"/>
                    <a:pt x="1" y="901"/>
                  </a:cubicBezTo>
                  <a:cubicBezTo>
                    <a:pt x="34" y="968"/>
                    <a:pt x="34" y="1035"/>
                    <a:pt x="34" y="1102"/>
                  </a:cubicBezTo>
                  <a:cubicBezTo>
                    <a:pt x="3403" y="1902"/>
                    <a:pt x="6172" y="3737"/>
                    <a:pt x="8707" y="5972"/>
                  </a:cubicBezTo>
                  <a:cubicBezTo>
                    <a:pt x="6605" y="2936"/>
                    <a:pt x="3636" y="1168"/>
                    <a:pt x="201" y="1"/>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45"/>
            <p:cNvSpPr/>
            <p:nvPr/>
          </p:nvSpPr>
          <p:spPr>
            <a:xfrm>
              <a:off x="5845000" y="4127100"/>
              <a:ext cx="140125" cy="31700"/>
            </a:xfrm>
            <a:custGeom>
              <a:avLst/>
              <a:gdLst/>
              <a:ahLst/>
              <a:cxnLst/>
              <a:rect l="l" t="t" r="r" b="b"/>
              <a:pathLst>
                <a:path w="5605" h="1268" extrusionOk="0">
                  <a:moveTo>
                    <a:pt x="1613" y="0"/>
                  </a:moveTo>
                  <a:cubicBezTo>
                    <a:pt x="1267" y="0"/>
                    <a:pt x="918" y="38"/>
                    <a:pt x="568" y="133"/>
                  </a:cubicBezTo>
                  <a:cubicBezTo>
                    <a:pt x="301" y="167"/>
                    <a:pt x="101" y="300"/>
                    <a:pt x="1" y="533"/>
                  </a:cubicBezTo>
                  <a:cubicBezTo>
                    <a:pt x="1869" y="767"/>
                    <a:pt x="3737" y="1034"/>
                    <a:pt x="5605" y="1267"/>
                  </a:cubicBezTo>
                  <a:cubicBezTo>
                    <a:pt x="5304" y="1034"/>
                    <a:pt x="5004" y="800"/>
                    <a:pt x="4704" y="533"/>
                  </a:cubicBezTo>
                  <a:cubicBezTo>
                    <a:pt x="4659" y="556"/>
                    <a:pt x="4617" y="565"/>
                    <a:pt x="4577" y="565"/>
                  </a:cubicBezTo>
                  <a:cubicBezTo>
                    <a:pt x="4442" y="565"/>
                    <a:pt x="4333" y="459"/>
                    <a:pt x="4204" y="433"/>
                  </a:cubicBezTo>
                  <a:cubicBezTo>
                    <a:pt x="3344" y="242"/>
                    <a:pt x="2485" y="0"/>
                    <a:pt x="1613" y="0"/>
                  </a:cubicBezTo>
                  <a:close/>
                </a:path>
              </a:pathLst>
            </a:custGeom>
            <a:solidFill>
              <a:srgbClr val="95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45"/>
            <p:cNvSpPr/>
            <p:nvPr/>
          </p:nvSpPr>
          <p:spPr>
            <a:xfrm>
              <a:off x="5542275" y="2440275"/>
              <a:ext cx="2090700" cy="1606775"/>
            </a:xfrm>
            <a:custGeom>
              <a:avLst/>
              <a:gdLst/>
              <a:ahLst/>
              <a:cxnLst/>
              <a:rect l="l" t="t" r="r" b="b"/>
              <a:pathLst>
                <a:path w="83628" h="64271" extrusionOk="0">
                  <a:moveTo>
                    <a:pt x="17063" y="0"/>
                  </a:moveTo>
                  <a:cubicBezTo>
                    <a:pt x="16874" y="0"/>
                    <a:pt x="16663" y="70"/>
                    <a:pt x="16413" y="225"/>
                  </a:cubicBezTo>
                  <a:cubicBezTo>
                    <a:pt x="13344" y="2193"/>
                    <a:pt x="10242" y="4127"/>
                    <a:pt x="7139" y="6062"/>
                  </a:cubicBezTo>
                  <a:cubicBezTo>
                    <a:pt x="4771" y="7530"/>
                    <a:pt x="2369" y="9031"/>
                    <a:pt x="1" y="10499"/>
                  </a:cubicBezTo>
                  <a:cubicBezTo>
                    <a:pt x="1602" y="12000"/>
                    <a:pt x="3237" y="13501"/>
                    <a:pt x="4804" y="15035"/>
                  </a:cubicBezTo>
                  <a:cubicBezTo>
                    <a:pt x="7073" y="17237"/>
                    <a:pt x="9341" y="19472"/>
                    <a:pt x="11476" y="21807"/>
                  </a:cubicBezTo>
                  <a:cubicBezTo>
                    <a:pt x="13110" y="23608"/>
                    <a:pt x="14778" y="25376"/>
                    <a:pt x="16379" y="27177"/>
                  </a:cubicBezTo>
                  <a:cubicBezTo>
                    <a:pt x="19815" y="31113"/>
                    <a:pt x="23084" y="35183"/>
                    <a:pt x="26086" y="39486"/>
                  </a:cubicBezTo>
                  <a:cubicBezTo>
                    <a:pt x="28254" y="42588"/>
                    <a:pt x="30389" y="45724"/>
                    <a:pt x="31957" y="49193"/>
                  </a:cubicBezTo>
                  <a:cubicBezTo>
                    <a:pt x="33191" y="51895"/>
                    <a:pt x="33992" y="54664"/>
                    <a:pt x="34325" y="57599"/>
                  </a:cubicBezTo>
                  <a:cubicBezTo>
                    <a:pt x="34325" y="57833"/>
                    <a:pt x="34225" y="58199"/>
                    <a:pt x="34559" y="58266"/>
                  </a:cubicBezTo>
                  <a:lnTo>
                    <a:pt x="34559" y="64270"/>
                  </a:lnTo>
                  <a:cubicBezTo>
                    <a:pt x="36293" y="61869"/>
                    <a:pt x="37928" y="59634"/>
                    <a:pt x="39562" y="57366"/>
                  </a:cubicBezTo>
                  <a:cubicBezTo>
                    <a:pt x="39578" y="57367"/>
                    <a:pt x="39594" y="57367"/>
                    <a:pt x="39609" y="57367"/>
                  </a:cubicBezTo>
                  <a:cubicBezTo>
                    <a:pt x="39976" y="57367"/>
                    <a:pt x="40137" y="56988"/>
                    <a:pt x="40330" y="56732"/>
                  </a:cubicBezTo>
                  <a:cubicBezTo>
                    <a:pt x="43232" y="52896"/>
                    <a:pt x="46334" y="49226"/>
                    <a:pt x="49603" y="45690"/>
                  </a:cubicBezTo>
                  <a:cubicBezTo>
                    <a:pt x="53439" y="41521"/>
                    <a:pt x="57642" y="37751"/>
                    <a:pt x="62345" y="34583"/>
                  </a:cubicBezTo>
                  <a:lnTo>
                    <a:pt x="62345" y="34616"/>
                  </a:lnTo>
                  <a:cubicBezTo>
                    <a:pt x="63046" y="34082"/>
                    <a:pt x="63846" y="33715"/>
                    <a:pt x="64547" y="33215"/>
                  </a:cubicBezTo>
                  <a:cubicBezTo>
                    <a:pt x="69417" y="30046"/>
                    <a:pt x="74554" y="27377"/>
                    <a:pt x="79858" y="24976"/>
                  </a:cubicBezTo>
                  <a:cubicBezTo>
                    <a:pt x="79958" y="24942"/>
                    <a:pt x="80225" y="24809"/>
                    <a:pt x="80558" y="24642"/>
                  </a:cubicBezTo>
                  <a:cubicBezTo>
                    <a:pt x="81793" y="24008"/>
                    <a:pt x="82827" y="23541"/>
                    <a:pt x="83627" y="23208"/>
                  </a:cubicBezTo>
                  <a:lnTo>
                    <a:pt x="83627" y="23208"/>
                  </a:lnTo>
                  <a:cubicBezTo>
                    <a:pt x="82460" y="23541"/>
                    <a:pt x="80592" y="24142"/>
                    <a:pt x="78323" y="24842"/>
                  </a:cubicBezTo>
                  <a:cubicBezTo>
                    <a:pt x="76422" y="25409"/>
                    <a:pt x="73487" y="26310"/>
                    <a:pt x="69984" y="27544"/>
                  </a:cubicBezTo>
                  <a:cubicBezTo>
                    <a:pt x="58209" y="31781"/>
                    <a:pt x="49770" y="34883"/>
                    <a:pt x="42698" y="42121"/>
                  </a:cubicBezTo>
                  <a:cubicBezTo>
                    <a:pt x="40997" y="43889"/>
                    <a:pt x="38562" y="46725"/>
                    <a:pt x="36293" y="50794"/>
                  </a:cubicBezTo>
                  <a:cubicBezTo>
                    <a:pt x="36027" y="43255"/>
                    <a:pt x="35059" y="37118"/>
                    <a:pt x="34159" y="32781"/>
                  </a:cubicBezTo>
                  <a:cubicBezTo>
                    <a:pt x="33391" y="29012"/>
                    <a:pt x="32791" y="26177"/>
                    <a:pt x="31390" y="22407"/>
                  </a:cubicBezTo>
                  <a:cubicBezTo>
                    <a:pt x="29422" y="17137"/>
                    <a:pt x="26653" y="12300"/>
                    <a:pt x="23351" y="7730"/>
                  </a:cubicBezTo>
                  <a:cubicBezTo>
                    <a:pt x="21616" y="5328"/>
                    <a:pt x="19782" y="2927"/>
                    <a:pt x="17947" y="592"/>
                  </a:cubicBezTo>
                  <a:cubicBezTo>
                    <a:pt x="17668" y="227"/>
                    <a:pt x="17403" y="0"/>
                    <a:pt x="17063"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45"/>
            <p:cNvSpPr/>
            <p:nvPr/>
          </p:nvSpPr>
          <p:spPr>
            <a:xfrm>
              <a:off x="4916850" y="3048800"/>
              <a:ext cx="1384325" cy="812575"/>
            </a:xfrm>
            <a:custGeom>
              <a:avLst/>
              <a:gdLst/>
              <a:ahLst/>
              <a:cxnLst/>
              <a:rect l="l" t="t" r="r" b="b"/>
              <a:pathLst>
                <a:path w="55373" h="32503" extrusionOk="0">
                  <a:moveTo>
                    <a:pt x="21649" y="1"/>
                  </a:moveTo>
                  <a:cubicBezTo>
                    <a:pt x="21549" y="134"/>
                    <a:pt x="21482" y="268"/>
                    <a:pt x="21349" y="368"/>
                  </a:cubicBezTo>
                  <a:cubicBezTo>
                    <a:pt x="19914" y="1335"/>
                    <a:pt x="18547" y="2369"/>
                    <a:pt x="17179" y="3370"/>
                  </a:cubicBezTo>
                  <a:cubicBezTo>
                    <a:pt x="14077" y="5672"/>
                    <a:pt x="11275" y="8273"/>
                    <a:pt x="8439" y="10909"/>
                  </a:cubicBezTo>
                  <a:cubicBezTo>
                    <a:pt x="5637" y="13511"/>
                    <a:pt x="3002" y="16346"/>
                    <a:pt x="367" y="19148"/>
                  </a:cubicBezTo>
                  <a:cubicBezTo>
                    <a:pt x="200" y="19315"/>
                    <a:pt x="0" y="19481"/>
                    <a:pt x="0" y="19782"/>
                  </a:cubicBezTo>
                  <a:cubicBezTo>
                    <a:pt x="176" y="20016"/>
                    <a:pt x="428" y="20121"/>
                    <a:pt x="712" y="20121"/>
                  </a:cubicBezTo>
                  <a:cubicBezTo>
                    <a:pt x="752" y="20121"/>
                    <a:pt x="793" y="20119"/>
                    <a:pt x="834" y="20115"/>
                  </a:cubicBezTo>
                  <a:cubicBezTo>
                    <a:pt x="893" y="20113"/>
                    <a:pt x="953" y="20112"/>
                    <a:pt x="1012" y="20112"/>
                  </a:cubicBezTo>
                  <a:cubicBezTo>
                    <a:pt x="1849" y="20112"/>
                    <a:pt x="2661" y="20320"/>
                    <a:pt x="3503" y="20382"/>
                  </a:cubicBezTo>
                  <a:cubicBezTo>
                    <a:pt x="7105" y="20649"/>
                    <a:pt x="10674" y="20983"/>
                    <a:pt x="14244" y="21316"/>
                  </a:cubicBezTo>
                  <a:cubicBezTo>
                    <a:pt x="18280" y="21683"/>
                    <a:pt x="22283" y="22083"/>
                    <a:pt x="26285" y="22617"/>
                  </a:cubicBezTo>
                  <a:cubicBezTo>
                    <a:pt x="31623" y="23284"/>
                    <a:pt x="36960" y="24185"/>
                    <a:pt x="42163" y="25619"/>
                  </a:cubicBezTo>
                  <a:cubicBezTo>
                    <a:pt x="45766" y="26620"/>
                    <a:pt x="49269" y="27888"/>
                    <a:pt x="52271" y="30223"/>
                  </a:cubicBezTo>
                  <a:cubicBezTo>
                    <a:pt x="52971" y="30790"/>
                    <a:pt x="53572" y="31457"/>
                    <a:pt x="54239" y="32091"/>
                  </a:cubicBezTo>
                  <a:cubicBezTo>
                    <a:pt x="54401" y="32253"/>
                    <a:pt x="54629" y="32503"/>
                    <a:pt x="54852" y="32503"/>
                  </a:cubicBezTo>
                  <a:cubicBezTo>
                    <a:pt x="54904" y="32503"/>
                    <a:pt x="54955" y="32489"/>
                    <a:pt x="55006" y="32457"/>
                  </a:cubicBezTo>
                  <a:cubicBezTo>
                    <a:pt x="55373" y="32191"/>
                    <a:pt x="55106" y="31824"/>
                    <a:pt x="54973" y="31523"/>
                  </a:cubicBezTo>
                  <a:cubicBezTo>
                    <a:pt x="54706" y="30990"/>
                    <a:pt x="54406" y="30456"/>
                    <a:pt x="54039" y="30022"/>
                  </a:cubicBezTo>
                  <a:cubicBezTo>
                    <a:pt x="53905" y="29889"/>
                    <a:pt x="53772" y="29756"/>
                    <a:pt x="53638" y="29655"/>
                  </a:cubicBezTo>
                  <a:cubicBezTo>
                    <a:pt x="53605" y="29522"/>
                    <a:pt x="53538" y="29422"/>
                    <a:pt x="53505" y="29355"/>
                  </a:cubicBezTo>
                  <a:cubicBezTo>
                    <a:pt x="51036" y="25319"/>
                    <a:pt x="48134" y="21616"/>
                    <a:pt x="44899" y="18181"/>
                  </a:cubicBezTo>
                  <a:cubicBezTo>
                    <a:pt x="42731" y="15846"/>
                    <a:pt x="40462" y="13611"/>
                    <a:pt x="38027" y="11576"/>
                  </a:cubicBezTo>
                  <a:cubicBezTo>
                    <a:pt x="34558" y="8674"/>
                    <a:pt x="30955" y="6005"/>
                    <a:pt x="27253" y="3437"/>
                  </a:cubicBezTo>
                  <a:cubicBezTo>
                    <a:pt x="26252" y="2770"/>
                    <a:pt x="25251" y="2069"/>
                    <a:pt x="24251" y="1402"/>
                  </a:cubicBezTo>
                  <a:cubicBezTo>
                    <a:pt x="24251" y="1469"/>
                    <a:pt x="24251" y="1535"/>
                    <a:pt x="24217" y="1602"/>
                  </a:cubicBezTo>
                  <a:cubicBezTo>
                    <a:pt x="23517" y="835"/>
                    <a:pt x="22716" y="201"/>
                    <a:pt x="2164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45"/>
            <p:cNvSpPr/>
            <p:nvPr/>
          </p:nvSpPr>
          <p:spPr>
            <a:xfrm>
              <a:off x="4636650" y="3556550"/>
              <a:ext cx="1722075" cy="527425"/>
            </a:xfrm>
            <a:custGeom>
              <a:avLst/>
              <a:gdLst/>
              <a:ahLst/>
              <a:cxnLst/>
              <a:rect l="l" t="t" r="r" b="b"/>
              <a:pathLst>
                <a:path w="68883" h="21097" extrusionOk="0">
                  <a:moveTo>
                    <a:pt x="14942" y="1"/>
                  </a:moveTo>
                  <a:cubicBezTo>
                    <a:pt x="14743" y="1"/>
                    <a:pt x="14552" y="46"/>
                    <a:pt x="14377" y="206"/>
                  </a:cubicBezTo>
                  <a:cubicBezTo>
                    <a:pt x="14377" y="406"/>
                    <a:pt x="14277" y="572"/>
                    <a:pt x="14143" y="706"/>
                  </a:cubicBezTo>
                  <a:cubicBezTo>
                    <a:pt x="11542" y="3341"/>
                    <a:pt x="9140" y="6143"/>
                    <a:pt x="6671" y="8912"/>
                  </a:cubicBezTo>
                  <a:cubicBezTo>
                    <a:pt x="4437" y="11447"/>
                    <a:pt x="2135" y="13949"/>
                    <a:pt x="0" y="16617"/>
                  </a:cubicBezTo>
                  <a:cubicBezTo>
                    <a:pt x="3536" y="16217"/>
                    <a:pt x="7038" y="15550"/>
                    <a:pt x="10541" y="14883"/>
                  </a:cubicBezTo>
                  <a:cubicBezTo>
                    <a:pt x="16612" y="13682"/>
                    <a:pt x="22650" y="12314"/>
                    <a:pt x="28687" y="11080"/>
                  </a:cubicBezTo>
                  <a:cubicBezTo>
                    <a:pt x="32857" y="10246"/>
                    <a:pt x="37060" y="9646"/>
                    <a:pt x="41296" y="9379"/>
                  </a:cubicBezTo>
                  <a:cubicBezTo>
                    <a:pt x="42267" y="9325"/>
                    <a:pt x="43240" y="9298"/>
                    <a:pt x="44214" y="9298"/>
                  </a:cubicBezTo>
                  <a:cubicBezTo>
                    <a:pt x="46856" y="9298"/>
                    <a:pt x="49505" y="9498"/>
                    <a:pt x="52137" y="9913"/>
                  </a:cubicBezTo>
                  <a:cubicBezTo>
                    <a:pt x="55740" y="10480"/>
                    <a:pt x="59142" y="11580"/>
                    <a:pt x="62078" y="13782"/>
                  </a:cubicBezTo>
                  <a:cubicBezTo>
                    <a:pt x="64579" y="15650"/>
                    <a:pt x="66581" y="17852"/>
                    <a:pt x="67715" y="20787"/>
                  </a:cubicBezTo>
                  <a:cubicBezTo>
                    <a:pt x="67814" y="21023"/>
                    <a:pt x="67970" y="21097"/>
                    <a:pt x="68144" y="21097"/>
                  </a:cubicBezTo>
                  <a:cubicBezTo>
                    <a:pt x="68264" y="21097"/>
                    <a:pt x="68393" y="21061"/>
                    <a:pt x="68516" y="21020"/>
                  </a:cubicBezTo>
                  <a:cubicBezTo>
                    <a:pt x="68849" y="20820"/>
                    <a:pt x="68883" y="20487"/>
                    <a:pt x="68849" y="20120"/>
                  </a:cubicBezTo>
                  <a:cubicBezTo>
                    <a:pt x="68749" y="19453"/>
                    <a:pt x="68682" y="18752"/>
                    <a:pt x="68349" y="18118"/>
                  </a:cubicBezTo>
                  <a:cubicBezTo>
                    <a:pt x="68215" y="17918"/>
                    <a:pt x="68115" y="17718"/>
                    <a:pt x="68015" y="17518"/>
                  </a:cubicBezTo>
                  <a:cubicBezTo>
                    <a:pt x="67348" y="14382"/>
                    <a:pt x="65513" y="11947"/>
                    <a:pt x="63078" y="9913"/>
                  </a:cubicBezTo>
                  <a:cubicBezTo>
                    <a:pt x="60977" y="8178"/>
                    <a:pt x="58408" y="7144"/>
                    <a:pt x="55840" y="6243"/>
                  </a:cubicBezTo>
                  <a:cubicBezTo>
                    <a:pt x="50503" y="4409"/>
                    <a:pt x="44999" y="3408"/>
                    <a:pt x="39462" y="2641"/>
                  </a:cubicBezTo>
                  <a:cubicBezTo>
                    <a:pt x="36559" y="2240"/>
                    <a:pt x="33624" y="1873"/>
                    <a:pt x="30689" y="1640"/>
                  </a:cubicBezTo>
                  <a:cubicBezTo>
                    <a:pt x="27686" y="1406"/>
                    <a:pt x="24684" y="1073"/>
                    <a:pt x="21649" y="773"/>
                  </a:cubicBezTo>
                  <a:cubicBezTo>
                    <a:pt x="20664" y="744"/>
                    <a:pt x="19679" y="550"/>
                    <a:pt x="18674" y="550"/>
                  </a:cubicBezTo>
                  <a:cubicBezTo>
                    <a:pt x="18488" y="550"/>
                    <a:pt x="18301" y="557"/>
                    <a:pt x="18113" y="572"/>
                  </a:cubicBezTo>
                  <a:cubicBezTo>
                    <a:pt x="18113" y="572"/>
                    <a:pt x="18113" y="572"/>
                    <a:pt x="18113" y="606"/>
                  </a:cubicBezTo>
                  <a:cubicBezTo>
                    <a:pt x="18080" y="572"/>
                    <a:pt x="18080" y="506"/>
                    <a:pt x="18046" y="472"/>
                  </a:cubicBezTo>
                  <a:cubicBezTo>
                    <a:pt x="17246" y="172"/>
                    <a:pt x="16412" y="206"/>
                    <a:pt x="15611" y="72"/>
                  </a:cubicBezTo>
                  <a:cubicBezTo>
                    <a:pt x="15385" y="55"/>
                    <a:pt x="15159" y="1"/>
                    <a:pt x="14942"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45"/>
            <p:cNvSpPr/>
            <p:nvPr/>
          </p:nvSpPr>
          <p:spPr>
            <a:xfrm>
              <a:off x="5317950" y="2758600"/>
              <a:ext cx="1082475" cy="1322650"/>
            </a:xfrm>
            <a:custGeom>
              <a:avLst/>
              <a:gdLst/>
              <a:ahLst/>
              <a:cxnLst/>
              <a:rect l="l" t="t" r="r" b="b"/>
              <a:pathLst>
                <a:path w="43299" h="52906" extrusionOk="0">
                  <a:moveTo>
                    <a:pt x="11109" y="1"/>
                  </a:moveTo>
                  <a:cubicBezTo>
                    <a:pt x="11109" y="1"/>
                    <a:pt x="11042" y="34"/>
                    <a:pt x="11009" y="34"/>
                  </a:cubicBezTo>
                  <a:cubicBezTo>
                    <a:pt x="10909" y="267"/>
                    <a:pt x="10742" y="434"/>
                    <a:pt x="10508" y="534"/>
                  </a:cubicBezTo>
                  <a:cubicBezTo>
                    <a:pt x="6806" y="2536"/>
                    <a:pt x="3403" y="5004"/>
                    <a:pt x="1" y="7473"/>
                  </a:cubicBezTo>
                  <a:cubicBezTo>
                    <a:pt x="268" y="7873"/>
                    <a:pt x="701" y="8106"/>
                    <a:pt x="1102" y="8340"/>
                  </a:cubicBezTo>
                  <a:cubicBezTo>
                    <a:pt x="7506" y="12409"/>
                    <a:pt x="13877" y="16579"/>
                    <a:pt x="19948" y="21216"/>
                  </a:cubicBezTo>
                  <a:cubicBezTo>
                    <a:pt x="23885" y="24251"/>
                    <a:pt x="27487" y="27654"/>
                    <a:pt x="30756" y="31423"/>
                  </a:cubicBezTo>
                  <a:cubicBezTo>
                    <a:pt x="34025" y="35192"/>
                    <a:pt x="36961" y="39162"/>
                    <a:pt x="39329" y="43565"/>
                  </a:cubicBezTo>
                  <a:cubicBezTo>
                    <a:pt x="40763" y="46267"/>
                    <a:pt x="42031" y="49036"/>
                    <a:pt x="42164" y="52171"/>
                  </a:cubicBezTo>
                  <a:cubicBezTo>
                    <a:pt x="42164" y="52471"/>
                    <a:pt x="42131" y="52905"/>
                    <a:pt x="42665" y="52905"/>
                  </a:cubicBezTo>
                  <a:cubicBezTo>
                    <a:pt x="42998" y="52705"/>
                    <a:pt x="42998" y="52338"/>
                    <a:pt x="43065" y="52038"/>
                  </a:cubicBezTo>
                  <a:cubicBezTo>
                    <a:pt x="43298" y="50737"/>
                    <a:pt x="43232" y="49469"/>
                    <a:pt x="43165" y="48168"/>
                  </a:cubicBezTo>
                  <a:cubicBezTo>
                    <a:pt x="43098" y="47902"/>
                    <a:pt x="42998" y="47635"/>
                    <a:pt x="42931" y="47368"/>
                  </a:cubicBezTo>
                  <a:cubicBezTo>
                    <a:pt x="42998" y="43832"/>
                    <a:pt x="42264" y="40396"/>
                    <a:pt x="40863" y="37127"/>
                  </a:cubicBezTo>
                  <a:cubicBezTo>
                    <a:pt x="38795" y="32257"/>
                    <a:pt x="35626" y="28087"/>
                    <a:pt x="32491" y="23851"/>
                  </a:cubicBezTo>
                  <a:cubicBezTo>
                    <a:pt x="29956" y="20415"/>
                    <a:pt x="27287" y="17079"/>
                    <a:pt x="24485" y="13877"/>
                  </a:cubicBezTo>
                  <a:cubicBezTo>
                    <a:pt x="22017" y="11042"/>
                    <a:pt x="19515" y="8240"/>
                    <a:pt x="16813" y="5638"/>
                  </a:cubicBezTo>
                  <a:cubicBezTo>
                    <a:pt x="15879" y="4637"/>
                    <a:pt x="14945" y="3603"/>
                    <a:pt x="13877" y="2736"/>
                  </a:cubicBezTo>
                  <a:cubicBezTo>
                    <a:pt x="13911" y="2703"/>
                    <a:pt x="13911" y="2669"/>
                    <a:pt x="13911" y="2636"/>
                  </a:cubicBezTo>
                  <a:cubicBezTo>
                    <a:pt x="13244" y="1502"/>
                    <a:pt x="12176" y="734"/>
                    <a:pt x="11109"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45"/>
            <p:cNvSpPr/>
            <p:nvPr/>
          </p:nvSpPr>
          <p:spPr>
            <a:xfrm>
              <a:off x="6401225" y="3495475"/>
              <a:ext cx="1623700" cy="595800"/>
            </a:xfrm>
            <a:custGeom>
              <a:avLst/>
              <a:gdLst/>
              <a:ahLst/>
              <a:cxnLst/>
              <a:rect l="l" t="t" r="r" b="b"/>
              <a:pathLst>
                <a:path w="64948" h="23832" extrusionOk="0">
                  <a:moveTo>
                    <a:pt x="31296" y="1"/>
                  </a:moveTo>
                  <a:cubicBezTo>
                    <a:pt x="29430" y="1"/>
                    <a:pt x="27569" y="92"/>
                    <a:pt x="25719" y="414"/>
                  </a:cubicBezTo>
                  <a:cubicBezTo>
                    <a:pt x="22417" y="947"/>
                    <a:pt x="19281" y="1848"/>
                    <a:pt x="16312" y="3416"/>
                  </a:cubicBezTo>
                  <a:cubicBezTo>
                    <a:pt x="16079" y="3549"/>
                    <a:pt x="14711" y="4517"/>
                    <a:pt x="14678" y="4517"/>
                  </a:cubicBezTo>
                  <a:cubicBezTo>
                    <a:pt x="14444" y="4750"/>
                    <a:pt x="14211" y="4917"/>
                    <a:pt x="14011" y="5150"/>
                  </a:cubicBezTo>
                  <a:cubicBezTo>
                    <a:pt x="12310" y="7185"/>
                    <a:pt x="10575" y="9153"/>
                    <a:pt x="8907" y="11221"/>
                  </a:cubicBezTo>
                  <a:cubicBezTo>
                    <a:pt x="6906" y="13757"/>
                    <a:pt x="4904" y="16325"/>
                    <a:pt x="3103" y="19060"/>
                  </a:cubicBezTo>
                  <a:cubicBezTo>
                    <a:pt x="1935" y="20495"/>
                    <a:pt x="901" y="22062"/>
                    <a:pt x="1" y="23730"/>
                  </a:cubicBezTo>
                  <a:cubicBezTo>
                    <a:pt x="65" y="23795"/>
                    <a:pt x="144" y="23832"/>
                    <a:pt x="227" y="23832"/>
                  </a:cubicBezTo>
                  <a:cubicBezTo>
                    <a:pt x="273" y="23832"/>
                    <a:pt x="320" y="23821"/>
                    <a:pt x="368" y="23797"/>
                  </a:cubicBezTo>
                  <a:cubicBezTo>
                    <a:pt x="635" y="23430"/>
                    <a:pt x="868" y="22996"/>
                    <a:pt x="1168" y="22663"/>
                  </a:cubicBezTo>
                  <a:cubicBezTo>
                    <a:pt x="3503" y="20161"/>
                    <a:pt x="6172" y="18193"/>
                    <a:pt x="9274" y="16759"/>
                  </a:cubicBezTo>
                  <a:cubicBezTo>
                    <a:pt x="13677" y="14724"/>
                    <a:pt x="18347" y="13790"/>
                    <a:pt x="23151" y="13456"/>
                  </a:cubicBezTo>
                  <a:cubicBezTo>
                    <a:pt x="23801" y="13390"/>
                    <a:pt x="24452" y="13356"/>
                    <a:pt x="25102" y="13356"/>
                  </a:cubicBezTo>
                  <a:cubicBezTo>
                    <a:pt x="25752" y="13356"/>
                    <a:pt x="26403" y="13390"/>
                    <a:pt x="27053" y="13456"/>
                  </a:cubicBezTo>
                  <a:cubicBezTo>
                    <a:pt x="29021" y="13456"/>
                    <a:pt x="30956" y="13690"/>
                    <a:pt x="32891" y="13823"/>
                  </a:cubicBezTo>
                  <a:cubicBezTo>
                    <a:pt x="36827" y="14057"/>
                    <a:pt x="40630" y="14957"/>
                    <a:pt x="44499" y="15591"/>
                  </a:cubicBezTo>
                  <a:cubicBezTo>
                    <a:pt x="46334" y="15891"/>
                    <a:pt x="48135" y="16492"/>
                    <a:pt x="50036" y="16659"/>
                  </a:cubicBezTo>
                  <a:cubicBezTo>
                    <a:pt x="50804" y="16959"/>
                    <a:pt x="51638" y="16992"/>
                    <a:pt x="52472" y="17126"/>
                  </a:cubicBezTo>
                  <a:cubicBezTo>
                    <a:pt x="56608" y="17926"/>
                    <a:pt x="60777" y="18593"/>
                    <a:pt x="64947" y="19060"/>
                  </a:cubicBezTo>
                  <a:cubicBezTo>
                    <a:pt x="64880" y="18693"/>
                    <a:pt x="64680" y="18427"/>
                    <a:pt x="64480" y="18160"/>
                  </a:cubicBezTo>
                  <a:cubicBezTo>
                    <a:pt x="61645" y="13923"/>
                    <a:pt x="58743" y="9754"/>
                    <a:pt x="55974" y="5484"/>
                  </a:cubicBezTo>
                  <a:cubicBezTo>
                    <a:pt x="55140" y="4150"/>
                    <a:pt x="54073" y="3516"/>
                    <a:pt x="52638" y="3182"/>
                  </a:cubicBezTo>
                  <a:cubicBezTo>
                    <a:pt x="48936" y="2248"/>
                    <a:pt x="45233" y="1514"/>
                    <a:pt x="41497" y="914"/>
                  </a:cubicBezTo>
                  <a:cubicBezTo>
                    <a:pt x="39329" y="580"/>
                    <a:pt x="37161" y="180"/>
                    <a:pt x="34992" y="80"/>
                  </a:cubicBezTo>
                  <a:cubicBezTo>
                    <a:pt x="33760" y="40"/>
                    <a:pt x="32527" y="1"/>
                    <a:pt x="31296" y="1"/>
                  </a:cubicBezTo>
                  <a:close/>
                </a:path>
              </a:pathLst>
            </a:custGeom>
            <a:solidFill>
              <a:srgbClr val="F6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45"/>
            <p:cNvSpPr/>
            <p:nvPr/>
          </p:nvSpPr>
          <p:spPr>
            <a:xfrm>
              <a:off x="5859175" y="4099775"/>
              <a:ext cx="103425" cy="42225"/>
            </a:xfrm>
            <a:custGeom>
              <a:avLst/>
              <a:gdLst/>
              <a:ahLst/>
              <a:cxnLst/>
              <a:rect l="l" t="t" r="r" b="b"/>
              <a:pathLst>
                <a:path w="4137" h="1689" extrusionOk="0">
                  <a:moveTo>
                    <a:pt x="1928" y="0"/>
                  </a:moveTo>
                  <a:cubicBezTo>
                    <a:pt x="1848" y="0"/>
                    <a:pt x="1762" y="27"/>
                    <a:pt x="1668" y="92"/>
                  </a:cubicBezTo>
                  <a:cubicBezTo>
                    <a:pt x="1135" y="526"/>
                    <a:pt x="468" y="726"/>
                    <a:pt x="1" y="1226"/>
                  </a:cubicBezTo>
                  <a:cubicBezTo>
                    <a:pt x="334" y="1293"/>
                    <a:pt x="668" y="1360"/>
                    <a:pt x="1001" y="1360"/>
                  </a:cubicBezTo>
                  <a:cubicBezTo>
                    <a:pt x="1867" y="1360"/>
                    <a:pt x="2688" y="1689"/>
                    <a:pt x="3537" y="1689"/>
                  </a:cubicBezTo>
                  <a:cubicBezTo>
                    <a:pt x="3735" y="1689"/>
                    <a:pt x="3935" y="1671"/>
                    <a:pt x="4137" y="1626"/>
                  </a:cubicBezTo>
                  <a:cubicBezTo>
                    <a:pt x="3603" y="1193"/>
                    <a:pt x="3036" y="759"/>
                    <a:pt x="2469" y="292"/>
                  </a:cubicBezTo>
                  <a:cubicBezTo>
                    <a:pt x="2301" y="172"/>
                    <a:pt x="2133" y="0"/>
                    <a:pt x="1928" y="0"/>
                  </a:cubicBezTo>
                  <a:close/>
                </a:path>
              </a:pathLst>
            </a:custGeom>
            <a:solidFill>
              <a:srgbClr val="CDB09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45"/>
            <p:cNvSpPr/>
            <p:nvPr/>
          </p:nvSpPr>
          <p:spPr>
            <a:xfrm>
              <a:off x="4913500" y="2945400"/>
              <a:ext cx="1508600" cy="1140000"/>
            </a:xfrm>
            <a:custGeom>
              <a:avLst/>
              <a:gdLst/>
              <a:ahLst/>
              <a:cxnLst/>
              <a:rect l="l" t="t" r="r" b="b"/>
              <a:pathLst>
                <a:path w="60344" h="45600" extrusionOk="0">
                  <a:moveTo>
                    <a:pt x="16179" y="1"/>
                  </a:moveTo>
                  <a:lnTo>
                    <a:pt x="16179" y="1"/>
                  </a:lnTo>
                  <a:cubicBezTo>
                    <a:pt x="28855" y="10208"/>
                    <a:pt x="45033" y="17747"/>
                    <a:pt x="55107" y="36527"/>
                  </a:cubicBezTo>
                  <a:cubicBezTo>
                    <a:pt x="48135" y="27454"/>
                    <a:pt x="18581" y="24885"/>
                    <a:pt x="1" y="24285"/>
                  </a:cubicBezTo>
                  <a:lnTo>
                    <a:pt x="1" y="24285"/>
                  </a:lnTo>
                  <a:cubicBezTo>
                    <a:pt x="9574" y="26786"/>
                    <a:pt x="47034" y="24518"/>
                    <a:pt x="55507" y="38928"/>
                  </a:cubicBezTo>
                  <a:cubicBezTo>
                    <a:pt x="57141" y="40897"/>
                    <a:pt x="56908" y="44366"/>
                    <a:pt x="57909" y="45600"/>
                  </a:cubicBezTo>
                  <a:cubicBezTo>
                    <a:pt x="60344" y="30589"/>
                    <a:pt x="31223" y="8307"/>
                    <a:pt x="16179" y="1"/>
                  </a:cubicBezTo>
                  <a:close/>
                </a:path>
              </a:pathLst>
            </a:custGeom>
            <a:solidFill>
              <a:srgbClr val="AD968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45"/>
            <p:cNvSpPr/>
            <p:nvPr/>
          </p:nvSpPr>
          <p:spPr>
            <a:xfrm>
              <a:off x="5538200" y="2705250"/>
              <a:ext cx="1562725" cy="1385775"/>
            </a:xfrm>
            <a:custGeom>
              <a:avLst/>
              <a:gdLst/>
              <a:ahLst/>
              <a:cxnLst/>
              <a:rect l="l" t="t" r="r" b="b"/>
              <a:pathLst>
                <a:path w="62509" h="55431" extrusionOk="0">
                  <a:moveTo>
                    <a:pt x="318" y="0"/>
                  </a:moveTo>
                  <a:cubicBezTo>
                    <a:pt x="0" y="0"/>
                    <a:pt x="1205" y="1412"/>
                    <a:pt x="1665" y="1668"/>
                  </a:cubicBezTo>
                  <a:cubicBezTo>
                    <a:pt x="10872" y="11675"/>
                    <a:pt x="35956" y="32990"/>
                    <a:pt x="34055" y="53605"/>
                  </a:cubicBezTo>
                  <a:cubicBezTo>
                    <a:pt x="33758" y="54868"/>
                    <a:pt x="33754" y="55430"/>
                    <a:pt x="34017" y="55430"/>
                  </a:cubicBezTo>
                  <a:cubicBezTo>
                    <a:pt x="35614" y="55430"/>
                    <a:pt x="47069" y="34640"/>
                    <a:pt x="62508" y="23984"/>
                  </a:cubicBezTo>
                  <a:lnTo>
                    <a:pt x="62508" y="23984"/>
                  </a:lnTo>
                  <a:cubicBezTo>
                    <a:pt x="53335" y="29688"/>
                    <a:pt x="46230" y="38461"/>
                    <a:pt x="39725" y="46767"/>
                  </a:cubicBezTo>
                  <a:cubicBezTo>
                    <a:pt x="38303" y="47352"/>
                    <a:pt x="35434" y="53000"/>
                    <a:pt x="34923" y="53000"/>
                  </a:cubicBezTo>
                  <a:cubicBezTo>
                    <a:pt x="34823" y="53000"/>
                    <a:pt x="34813" y="52784"/>
                    <a:pt x="34922" y="52270"/>
                  </a:cubicBezTo>
                  <a:cubicBezTo>
                    <a:pt x="36523" y="36159"/>
                    <a:pt x="17810" y="16612"/>
                    <a:pt x="1098" y="467"/>
                  </a:cubicBezTo>
                  <a:cubicBezTo>
                    <a:pt x="654" y="132"/>
                    <a:pt x="415" y="0"/>
                    <a:pt x="318" y="0"/>
                  </a:cubicBezTo>
                  <a:close/>
                </a:path>
              </a:pathLst>
            </a:custGeom>
            <a:solidFill>
              <a:srgbClr val="92806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264160214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42"/>
          <p:cNvSpPr txBox="1">
            <a:spLocks noGrp="1"/>
          </p:cNvSpPr>
          <p:nvPr>
            <p:ph type="ctrTitle"/>
          </p:nvPr>
        </p:nvSpPr>
        <p:spPr>
          <a:xfrm>
            <a:off x="1904866" y="857218"/>
            <a:ext cx="6891804" cy="18507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ro-RO" sz="3200" dirty="0" smtClean="0">
                <a:solidFill>
                  <a:schemeClr val="dk2"/>
                </a:solidFill>
              </a:rPr>
              <a:t>SUCCES ÎN NOUL </a:t>
            </a:r>
            <a:br>
              <a:rPr lang="ro-RO" sz="3200" dirty="0" smtClean="0">
                <a:solidFill>
                  <a:schemeClr val="dk2"/>
                </a:solidFill>
              </a:rPr>
            </a:br>
            <a:r>
              <a:rPr lang="ro-RO" sz="3200" dirty="0" smtClean="0">
                <a:solidFill>
                  <a:schemeClr val="dk2"/>
                </a:solidFill>
              </a:rPr>
              <a:t>AN ȘCOLAR!</a:t>
            </a:r>
            <a:endParaRPr sz="3200" dirty="0">
              <a:solidFill>
                <a:schemeClr val="dk2"/>
              </a:solidFill>
            </a:endParaRPr>
          </a:p>
        </p:txBody>
      </p:sp>
      <p:grpSp>
        <p:nvGrpSpPr>
          <p:cNvPr id="444" name="Google Shape;444;p42"/>
          <p:cNvGrpSpPr/>
          <p:nvPr/>
        </p:nvGrpSpPr>
        <p:grpSpPr>
          <a:xfrm>
            <a:off x="637993" y="2365488"/>
            <a:ext cx="4048654" cy="2351539"/>
            <a:chOff x="953187" y="2352950"/>
            <a:chExt cx="4174300" cy="2424517"/>
          </a:xfrm>
        </p:grpSpPr>
        <p:sp>
          <p:nvSpPr>
            <p:cNvPr id="445" name="Google Shape;445;p42"/>
            <p:cNvSpPr/>
            <p:nvPr/>
          </p:nvSpPr>
          <p:spPr>
            <a:xfrm>
              <a:off x="953187" y="4251247"/>
              <a:ext cx="4174300" cy="526220"/>
            </a:xfrm>
            <a:custGeom>
              <a:avLst/>
              <a:gdLst/>
              <a:ahLst/>
              <a:cxnLst/>
              <a:rect l="l" t="t" r="r" b="b"/>
              <a:pathLst>
                <a:path w="166972" h="15234" extrusionOk="0">
                  <a:moveTo>
                    <a:pt x="83486" y="1"/>
                  </a:moveTo>
                  <a:cubicBezTo>
                    <a:pt x="37370" y="1"/>
                    <a:pt x="1" y="3411"/>
                    <a:pt x="1" y="7617"/>
                  </a:cubicBezTo>
                  <a:cubicBezTo>
                    <a:pt x="1" y="11823"/>
                    <a:pt x="37370" y="15233"/>
                    <a:pt x="83486" y="15233"/>
                  </a:cubicBezTo>
                  <a:cubicBezTo>
                    <a:pt x="129602" y="15233"/>
                    <a:pt x="166971" y="11823"/>
                    <a:pt x="166971" y="7617"/>
                  </a:cubicBezTo>
                  <a:cubicBezTo>
                    <a:pt x="166971" y="3411"/>
                    <a:pt x="129602" y="1"/>
                    <a:pt x="83486"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42"/>
            <p:cNvSpPr/>
            <p:nvPr/>
          </p:nvSpPr>
          <p:spPr>
            <a:xfrm>
              <a:off x="3151725" y="3745425"/>
              <a:ext cx="1626850" cy="696250"/>
            </a:xfrm>
            <a:custGeom>
              <a:avLst/>
              <a:gdLst/>
              <a:ahLst/>
              <a:cxnLst/>
              <a:rect l="l" t="t" r="r" b="b"/>
              <a:pathLst>
                <a:path w="65074" h="27850" extrusionOk="0">
                  <a:moveTo>
                    <a:pt x="1" y="1"/>
                  </a:moveTo>
                  <a:lnTo>
                    <a:pt x="1" y="27850"/>
                  </a:lnTo>
                  <a:lnTo>
                    <a:pt x="65073" y="27850"/>
                  </a:lnTo>
                  <a:lnTo>
                    <a:pt x="65073" y="25025"/>
                  </a:lnTo>
                  <a:lnTo>
                    <a:pt x="56808" y="25025"/>
                  </a:lnTo>
                  <a:lnTo>
                    <a:pt x="56808" y="2825"/>
                  </a:lnTo>
                  <a:lnTo>
                    <a:pt x="65073" y="2825"/>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42"/>
            <p:cNvSpPr/>
            <p:nvPr/>
          </p:nvSpPr>
          <p:spPr>
            <a:xfrm>
              <a:off x="1524925" y="3745425"/>
              <a:ext cx="1626825" cy="696250"/>
            </a:xfrm>
            <a:custGeom>
              <a:avLst/>
              <a:gdLst/>
              <a:ahLst/>
              <a:cxnLst/>
              <a:rect l="l" t="t" r="r" b="b"/>
              <a:pathLst>
                <a:path w="65073" h="27850" extrusionOk="0">
                  <a:moveTo>
                    <a:pt x="0" y="1"/>
                  </a:moveTo>
                  <a:lnTo>
                    <a:pt x="0" y="27850"/>
                  </a:lnTo>
                  <a:lnTo>
                    <a:pt x="65073" y="27850"/>
                  </a:lnTo>
                  <a:lnTo>
                    <a:pt x="65073"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42"/>
            <p:cNvSpPr/>
            <p:nvPr/>
          </p:nvSpPr>
          <p:spPr>
            <a:xfrm>
              <a:off x="1371125" y="3745425"/>
              <a:ext cx="308125" cy="696250"/>
            </a:xfrm>
            <a:custGeom>
              <a:avLst/>
              <a:gdLst/>
              <a:ahLst/>
              <a:cxnLst/>
              <a:rect l="l" t="t" r="r" b="b"/>
              <a:pathLst>
                <a:path w="12325" h="27850" extrusionOk="0">
                  <a:moveTo>
                    <a:pt x="6152" y="1"/>
                  </a:moveTo>
                  <a:cubicBezTo>
                    <a:pt x="2763" y="1"/>
                    <a:pt x="1" y="6236"/>
                    <a:pt x="1" y="13936"/>
                  </a:cubicBezTo>
                  <a:cubicBezTo>
                    <a:pt x="1" y="21615"/>
                    <a:pt x="2763" y="27850"/>
                    <a:pt x="6152" y="27850"/>
                  </a:cubicBezTo>
                  <a:cubicBezTo>
                    <a:pt x="9563" y="27850"/>
                    <a:pt x="12325" y="21615"/>
                    <a:pt x="12325" y="13936"/>
                  </a:cubicBezTo>
                  <a:cubicBezTo>
                    <a:pt x="12325" y="6236"/>
                    <a:pt x="9563"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42"/>
            <p:cNvSpPr/>
            <p:nvPr/>
          </p:nvSpPr>
          <p:spPr>
            <a:xfrm>
              <a:off x="2992725" y="3745425"/>
              <a:ext cx="307600" cy="696250"/>
            </a:xfrm>
            <a:custGeom>
              <a:avLst/>
              <a:gdLst/>
              <a:ahLst/>
              <a:cxnLst/>
              <a:rect l="l" t="t" r="r" b="b"/>
              <a:pathLst>
                <a:path w="12304" h="27850" extrusionOk="0">
                  <a:moveTo>
                    <a:pt x="6152" y="1"/>
                  </a:moveTo>
                  <a:cubicBezTo>
                    <a:pt x="2741" y="1"/>
                    <a:pt x="0" y="6236"/>
                    <a:pt x="0" y="13936"/>
                  </a:cubicBezTo>
                  <a:cubicBezTo>
                    <a:pt x="0" y="21615"/>
                    <a:pt x="2741" y="27850"/>
                    <a:pt x="6152" y="27850"/>
                  </a:cubicBezTo>
                  <a:cubicBezTo>
                    <a:pt x="9541" y="27850"/>
                    <a:pt x="12303" y="21615"/>
                    <a:pt x="12303" y="13936"/>
                  </a:cubicBezTo>
                  <a:cubicBezTo>
                    <a:pt x="12303" y="6236"/>
                    <a:pt x="9541" y="1"/>
                    <a:pt x="6152"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42"/>
            <p:cNvSpPr/>
            <p:nvPr/>
          </p:nvSpPr>
          <p:spPr>
            <a:xfrm>
              <a:off x="3099950" y="3816050"/>
              <a:ext cx="245350" cy="555025"/>
            </a:xfrm>
            <a:custGeom>
              <a:avLst/>
              <a:gdLst/>
              <a:ahLst/>
              <a:cxnLst/>
              <a:rect l="l" t="t" r="r" b="b"/>
              <a:pathLst>
                <a:path w="9814" h="22201" extrusionOk="0">
                  <a:moveTo>
                    <a:pt x="4917" y="0"/>
                  </a:moveTo>
                  <a:cubicBezTo>
                    <a:pt x="2197" y="0"/>
                    <a:pt x="0" y="4980"/>
                    <a:pt x="0" y="11111"/>
                  </a:cubicBezTo>
                  <a:cubicBezTo>
                    <a:pt x="0" y="17241"/>
                    <a:pt x="2197" y="22200"/>
                    <a:pt x="4917" y="22200"/>
                  </a:cubicBezTo>
                  <a:cubicBezTo>
                    <a:pt x="7617" y="22200"/>
                    <a:pt x="9814" y="17241"/>
                    <a:pt x="9814" y="11111"/>
                  </a:cubicBezTo>
                  <a:cubicBezTo>
                    <a:pt x="9814" y="4980"/>
                    <a:pt x="7617" y="0"/>
                    <a:pt x="4917"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42"/>
            <p:cNvSpPr/>
            <p:nvPr/>
          </p:nvSpPr>
          <p:spPr>
            <a:xfrm>
              <a:off x="3222875" y="3816050"/>
              <a:ext cx="1497100" cy="555025"/>
            </a:xfrm>
            <a:custGeom>
              <a:avLst/>
              <a:gdLst/>
              <a:ahLst/>
              <a:cxnLst/>
              <a:rect l="l" t="t" r="r" b="b"/>
              <a:pathLst>
                <a:path w="59884" h="22201" extrusionOk="0">
                  <a:moveTo>
                    <a:pt x="0" y="0"/>
                  </a:moveTo>
                  <a:lnTo>
                    <a:pt x="0" y="22200"/>
                  </a:lnTo>
                  <a:lnTo>
                    <a:pt x="59884" y="22200"/>
                  </a:lnTo>
                  <a:cubicBezTo>
                    <a:pt x="58587" y="22200"/>
                    <a:pt x="57519" y="17241"/>
                    <a:pt x="57519" y="11111"/>
                  </a:cubicBezTo>
                  <a:cubicBezTo>
                    <a:pt x="57519" y="4980"/>
                    <a:pt x="58587" y="0"/>
                    <a:pt x="59884"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42"/>
            <p:cNvSpPr/>
            <p:nvPr/>
          </p:nvSpPr>
          <p:spPr>
            <a:xfrm>
              <a:off x="4753950" y="3745425"/>
              <a:ext cx="49200" cy="70650"/>
            </a:xfrm>
            <a:custGeom>
              <a:avLst/>
              <a:gdLst/>
              <a:ahLst/>
              <a:cxnLst/>
              <a:rect l="l" t="t" r="r" b="b"/>
              <a:pathLst>
                <a:path w="1968" h="2826" extrusionOk="0">
                  <a:moveTo>
                    <a:pt x="984" y="1"/>
                  </a:moveTo>
                  <a:cubicBezTo>
                    <a:pt x="440" y="1"/>
                    <a:pt x="1" y="628"/>
                    <a:pt x="1" y="1423"/>
                  </a:cubicBezTo>
                  <a:cubicBezTo>
                    <a:pt x="1" y="2198"/>
                    <a:pt x="440" y="2825"/>
                    <a:pt x="984" y="2825"/>
                  </a:cubicBezTo>
                  <a:cubicBezTo>
                    <a:pt x="1528" y="2825"/>
                    <a:pt x="1968" y="2198"/>
                    <a:pt x="1968" y="1423"/>
                  </a:cubicBezTo>
                  <a:cubicBezTo>
                    <a:pt x="1968" y="628"/>
                    <a:pt x="1528" y="1"/>
                    <a:pt x="984"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42"/>
            <p:cNvSpPr/>
            <p:nvPr/>
          </p:nvSpPr>
          <p:spPr>
            <a:xfrm>
              <a:off x="4753950" y="4371050"/>
              <a:ext cx="49200" cy="70625"/>
            </a:xfrm>
            <a:custGeom>
              <a:avLst/>
              <a:gdLst/>
              <a:ahLst/>
              <a:cxnLst/>
              <a:rect l="l" t="t" r="r" b="b"/>
              <a:pathLst>
                <a:path w="1968" h="2825" extrusionOk="0">
                  <a:moveTo>
                    <a:pt x="984" y="0"/>
                  </a:moveTo>
                  <a:cubicBezTo>
                    <a:pt x="440" y="0"/>
                    <a:pt x="1" y="628"/>
                    <a:pt x="1" y="1423"/>
                  </a:cubicBezTo>
                  <a:cubicBezTo>
                    <a:pt x="1" y="2197"/>
                    <a:pt x="440" y="2825"/>
                    <a:pt x="984" y="2825"/>
                  </a:cubicBezTo>
                  <a:cubicBezTo>
                    <a:pt x="1528" y="2825"/>
                    <a:pt x="1968" y="2197"/>
                    <a:pt x="1968" y="1423"/>
                  </a:cubicBezTo>
                  <a:cubicBezTo>
                    <a:pt x="1968" y="628"/>
                    <a:pt x="1528" y="0"/>
                    <a:pt x="984" y="0"/>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42"/>
            <p:cNvSpPr/>
            <p:nvPr/>
          </p:nvSpPr>
          <p:spPr>
            <a:xfrm>
              <a:off x="3345275" y="3941600"/>
              <a:ext cx="205075" cy="320675"/>
            </a:xfrm>
            <a:custGeom>
              <a:avLst/>
              <a:gdLst/>
              <a:ahLst/>
              <a:cxnLst/>
              <a:rect l="l" t="t" r="r" b="b"/>
              <a:pathLst>
                <a:path w="8203" h="12827" extrusionOk="0">
                  <a:moveTo>
                    <a:pt x="1" y="0"/>
                  </a:moveTo>
                  <a:lnTo>
                    <a:pt x="1" y="12826"/>
                  </a:lnTo>
                  <a:lnTo>
                    <a:pt x="4102" y="9123"/>
                  </a:lnTo>
                  <a:lnTo>
                    <a:pt x="8203" y="12826"/>
                  </a:lnTo>
                  <a:lnTo>
                    <a:pt x="8203" y="0"/>
                  </a:ln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42"/>
            <p:cNvSpPr/>
            <p:nvPr/>
          </p:nvSpPr>
          <p:spPr>
            <a:xfrm>
              <a:off x="2862975" y="3049200"/>
              <a:ext cx="1626850" cy="696250"/>
            </a:xfrm>
            <a:custGeom>
              <a:avLst/>
              <a:gdLst/>
              <a:ahLst/>
              <a:cxnLst/>
              <a:rect l="l" t="t" r="r" b="b"/>
              <a:pathLst>
                <a:path w="65074" h="27850" extrusionOk="0">
                  <a:moveTo>
                    <a:pt x="1" y="0"/>
                  </a:moveTo>
                  <a:lnTo>
                    <a:pt x="1" y="27850"/>
                  </a:lnTo>
                  <a:lnTo>
                    <a:pt x="65073" y="27850"/>
                  </a:lnTo>
                  <a:lnTo>
                    <a:pt x="65073" y="25025"/>
                  </a:lnTo>
                  <a:lnTo>
                    <a:pt x="56809" y="25025"/>
                  </a:lnTo>
                  <a:lnTo>
                    <a:pt x="56809" y="2825"/>
                  </a:lnTo>
                  <a:lnTo>
                    <a:pt x="65073" y="2825"/>
                  </a:lnTo>
                  <a:lnTo>
                    <a:pt x="65073" y="0"/>
                  </a:ln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42"/>
            <p:cNvSpPr/>
            <p:nvPr/>
          </p:nvSpPr>
          <p:spPr>
            <a:xfrm>
              <a:off x="1236175" y="3049200"/>
              <a:ext cx="1626825" cy="696250"/>
            </a:xfrm>
            <a:custGeom>
              <a:avLst/>
              <a:gdLst/>
              <a:ahLst/>
              <a:cxnLst/>
              <a:rect l="l" t="t" r="r" b="b"/>
              <a:pathLst>
                <a:path w="65073" h="27850" extrusionOk="0">
                  <a:moveTo>
                    <a:pt x="1" y="0"/>
                  </a:moveTo>
                  <a:lnTo>
                    <a:pt x="1" y="27850"/>
                  </a:lnTo>
                  <a:lnTo>
                    <a:pt x="65073" y="27850"/>
                  </a:lnTo>
                  <a:lnTo>
                    <a:pt x="65073"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42"/>
            <p:cNvSpPr/>
            <p:nvPr/>
          </p:nvSpPr>
          <p:spPr>
            <a:xfrm>
              <a:off x="1082375" y="3049200"/>
              <a:ext cx="307625" cy="696250"/>
            </a:xfrm>
            <a:custGeom>
              <a:avLst/>
              <a:gdLst/>
              <a:ahLst/>
              <a:cxnLst/>
              <a:rect l="l" t="t" r="r" b="b"/>
              <a:pathLst>
                <a:path w="12305" h="27850" extrusionOk="0">
                  <a:moveTo>
                    <a:pt x="6153" y="0"/>
                  </a:moveTo>
                  <a:cubicBezTo>
                    <a:pt x="2763" y="0"/>
                    <a:pt x="1" y="6236"/>
                    <a:pt x="1" y="13915"/>
                  </a:cubicBezTo>
                  <a:cubicBezTo>
                    <a:pt x="1" y="21614"/>
                    <a:pt x="2763" y="27850"/>
                    <a:pt x="6153" y="27850"/>
                  </a:cubicBezTo>
                  <a:cubicBezTo>
                    <a:pt x="9563" y="27850"/>
                    <a:pt x="12304" y="21614"/>
                    <a:pt x="12304" y="13915"/>
                  </a:cubicBezTo>
                  <a:cubicBezTo>
                    <a:pt x="12304" y="6236"/>
                    <a:pt x="9563" y="0"/>
                    <a:pt x="6153"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42"/>
            <p:cNvSpPr/>
            <p:nvPr/>
          </p:nvSpPr>
          <p:spPr>
            <a:xfrm>
              <a:off x="2703450" y="3049200"/>
              <a:ext cx="308125" cy="696250"/>
            </a:xfrm>
            <a:custGeom>
              <a:avLst/>
              <a:gdLst/>
              <a:ahLst/>
              <a:cxnLst/>
              <a:rect l="l" t="t" r="r" b="b"/>
              <a:pathLst>
                <a:path w="12325" h="27850" extrusionOk="0">
                  <a:moveTo>
                    <a:pt x="6173" y="0"/>
                  </a:moveTo>
                  <a:cubicBezTo>
                    <a:pt x="2762" y="0"/>
                    <a:pt x="0" y="6236"/>
                    <a:pt x="0" y="13915"/>
                  </a:cubicBezTo>
                  <a:cubicBezTo>
                    <a:pt x="0" y="21614"/>
                    <a:pt x="2762" y="27850"/>
                    <a:pt x="6173" y="27850"/>
                  </a:cubicBezTo>
                  <a:cubicBezTo>
                    <a:pt x="9562" y="27850"/>
                    <a:pt x="12324" y="21614"/>
                    <a:pt x="12324" y="13915"/>
                  </a:cubicBezTo>
                  <a:cubicBezTo>
                    <a:pt x="12324" y="6236"/>
                    <a:pt x="9562" y="0"/>
                    <a:pt x="6173"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42"/>
            <p:cNvSpPr/>
            <p:nvPr/>
          </p:nvSpPr>
          <p:spPr>
            <a:xfrm>
              <a:off x="2811200" y="3119825"/>
              <a:ext cx="245350" cy="555000"/>
            </a:xfrm>
            <a:custGeom>
              <a:avLst/>
              <a:gdLst/>
              <a:ahLst/>
              <a:cxnLst/>
              <a:rect l="l" t="t" r="r" b="b"/>
              <a:pathLst>
                <a:path w="9814" h="22200" extrusionOk="0">
                  <a:moveTo>
                    <a:pt x="4897" y="0"/>
                  </a:moveTo>
                  <a:cubicBezTo>
                    <a:pt x="2198" y="0"/>
                    <a:pt x="1" y="4959"/>
                    <a:pt x="1" y="11090"/>
                  </a:cubicBezTo>
                  <a:cubicBezTo>
                    <a:pt x="1" y="17220"/>
                    <a:pt x="2198" y="22200"/>
                    <a:pt x="4897" y="22200"/>
                  </a:cubicBezTo>
                  <a:cubicBezTo>
                    <a:pt x="7617" y="22200"/>
                    <a:pt x="9814" y="17220"/>
                    <a:pt x="9814" y="11090"/>
                  </a:cubicBezTo>
                  <a:cubicBezTo>
                    <a:pt x="9814" y="4959"/>
                    <a:pt x="7617" y="0"/>
                    <a:pt x="4897"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42"/>
            <p:cNvSpPr/>
            <p:nvPr/>
          </p:nvSpPr>
          <p:spPr>
            <a:xfrm>
              <a:off x="2933600" y="3119825"/>
              <a:ext cx="1497125" cy="555000"/>
            </a:xfrm>
            <a:custGeom>
              <a:avLst/>
              <a:gdLst/>
              <a:ahLst/>
              <a:cxnLst/>
              <a:rect l="l" t="t" r="r" b="b"/>
              <a:pathLst>
                <a:path w="59885" h="22200" extrusionOk="0">
                  <a:moveTo>
                    <a:pt x="1" y="0"/>
                  </a:moveTo>
                  <a:lnTo>
                    <a:pt x="1" y="22200"/>
                  </a:lnTo>
                  <a:lnTo>
                    <a:pt x="59884" y="22200"/>
                  </a:lnTo>
                  <a:cubicBezTo>
                    <a:pt x="58587" y="22200"/>
                    <a:pt x="57541" y="17220"/>
                    <a:pt x="57541" y="11090"/>
                  </a:cubicBezTo>
                  <a:cubicBezTo>
                    <a:pt x="57541" y="4980"/>
                    <a:pt x="58587" y="0"/>
                    <a:pt x="59884" y="0"/>
                  </a:cubicBezTo>
                  <a:close/>
                </a:path>
              </a:pathLst>
            </a:custGeom>
            <a:solidFill>
              <a:srgbClr val="FFF9E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42"/>
            <p:cNvSpPr/>
            <p:nvPr/>
          </p:nvSpPr>
          <p:spPr>
            <a:xfrm>
              <a:off x="4465225" y="3049200"/>
              <a:ext cx="48650" cy="70625"/>
            </a:xfrm>
            <a:custGeom>
              <a:avLst/>
              <a:gdLst/>
              <a:ahLst/>
              <a:cxnLst/>
              <a:rect l="l" t="t" r="r" b="b"/>
              <a:pathLst>
                <a:path w="1946" h="2825" extrusionOk="0">
                  <a:moveTo>
                    <a:pt x="983" y="0"/>
                  </a:moveTo>
                  <a:cubicBezTo>
                    <a:pt x="439" y="0"/>
                    <a:pt x="0" y="628"/>
                    <a:pt x="0" y="1402"/>
                  </a:cubicBezTo>
                  <a:cubicBezTo>
                    <a:pt x="0" y="2197"/>
                    <a:pt x="439" y="2825"/>
                    <a:pt x="983" y="2825"/>
                  </a:cubicBezTo>
                  <a:cubicBezTo>
                    <a:pt x="1507" y="2825"/>
                    <a:pt x="1946" y="2197"/>
                    <a:pt x="1946" y="1402"/>
                  </a:cubicBezTo>
                  <a:cubicBezTo>
                    <a:pt x="1946" y="628"/>
                    <a:pt x="1507" y="0"/>
                    <a:pt x="983" y="0"/>
                  </a:cubicBezTo>
                  <a:close/>
                </a:path>
              </a:pathLst>
            </a:custGeom>
            <a:solidFill>
              <a:srgbClr val="EF53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42"/>
            <p:cNvSpPr/>
            <p:nvPr/>
          </p:nvSpPr>
          <p:spPr>
            <a:xfrm>
              <a:off x="4465225" y="3674800"/>
              <a:ext cx="49175" cy="70650"/>
            </a:xfrm>
            <a:custGeom>
              <a:avLst/>
              <a:gdLst/>
              <a:ahLst/>
              <a:cxnLst/>
              <a:rect l="l" t="t" r="r" b="b"/>
              <a:pathLst>
                <a:path w="1967" h="2826" extrusionOk="0">
                  <a:moveTo>
                    <a:pt x="983" y="1"/>
                  </a:moveTo>
                  <a:cubicBezTo>
                    <a:pt x="439" y="1"/>
                    <a:pt x="0" y="629"/>
                    <a:pt x="0" y="1403"/>
                  </a:cubicBezTo>
                  <a:cubicBezTo>
                    <a:pt x="0" y="2198"/>
                    <a:pt x="439" y="2826"/>
                    <a:pt x="983" y="2826"/>
                  </a:cubicBezTo>
                  <a:cubicBezTo>
                    <a:pt x="1527" y="2826"/>
                    <a:pt x="1967" y="2198"/>
                    <a:pt x="1967" y="1403"/>
                  </a:cubicBezTo>
                  <a:cubicBezTo>
                    <a:pt x="1967" y="629"/>
                    <a:pt x="1527" y="1"/>
                    <a:pt x="98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42"/>
            <p:cNvSpPr/>
            <p:nvPr/>
          </p:nvSpPr>
          <p:spPr>
            <a:xfrm>
              <a:off x="3347375" y="2352950"/>
              <a:ext cx="1626300" cy="696275"/>
            </a:xfrm>
            <a:custGeom>
              <a:avLst/>
              <a:gdLst/>
              <a:ahLst/>
              <a:cxnLst/>
              <a:rect l="l" t="t" r="r" b="b"/>
              <a:pathLst>
                <a:path w="65052" h="27851" extrusionOk="0">
                  <a:moveTo>
                    <a:pt x="0" y="1"/>
                  </a:moveTo>
                  <a:lnTo>
                    <a:pt x="0" y="27850"/>
                  </a:lnTo>
                  <a:lnTo>
                    <a:pt x="65052" y="27850"/>
                  </a:lnTo>
                  <a:lnTo>
                    <a:pt x="65052" y="25005"/>
                  </a:lnTo>
                  <a:lnTo>
                    <a:pt x="56787" y="25005"/>
                  </a:lnTo>
                  <a:lnTo>
                    <a:pt x="56787" y="2826"/>
                  </a:lnTo>
                  <a:lnTo>
                    <a:pt x="65052" y="2826"/>
                  </a:lnTo>
                  <a:lnTo>
                    <a:pt x="65052" y="1"/>
                  </a:ln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42"/>
            <p:cNvSpPr/>
            <p:nvPr/>
          </p:nvSpPr>
          <p:spPr>
            <a:xfrm>
              <a:off x="1720550" y="2352950"/>
              <a:ext cx="1626325" cy="696275"/>
            </a:xfrm>
            <a:custGeom>
              <a:avLst/>
              <a:gdLst/>
              <a:ahLst/>
              <a:cxnLst/>
              <a:rect l="l" t="t" r="r" b="b"/>
              <a:pathLst>
                <a:path w="65053" h="27851" extrusionOk="0">
                  <a:moveTo>
                    <a:pt x="1" y="1"/>
                  </a:moveTo>
                  <a:lnTo>
                    <a:pt x="1" y="27850"/>
                  </a:lnTo>
                  <a:lnTo>
                    <a:pt x="65052" y="27850"/>
                  </a:lnTo>
                  <a:lnTo>
                    <a:pt x="65052" y="1"/>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42"/>
            <p:cNvSpPr/>
            <p:nvPr/>
          </p:nvSpPr>
          <p:spPr>
            <a:xfrm>
              <a:off x="1566250" y="2352950"/>
              <a:ext cx="308125" cy="696275"/>
            </a:xfrm>
            <a:custGeom>
              <a:avLst/>
              <a:gdLst/>
              <a:ahLst/>
              <a:cxnLst/>
              <a:rect l="l" t="t" r="r" b="b"/>
              <a:pathLst>
                <a:path w="12325" h="27851" extrusionOk="0">
                  <a:moveTo>
                    <a:pt x="6173" y="1"/>
                  </a:moveTo>
                  <a:cubicBezTo>
                    <a:pt x="2762" y="1"/>
                    <a:pt x="0" y="6236"/>
                    <a:pt x="0" y="13915"/>
                  </a:cubicBezTo>
                  <a:cubicBezTo>
                    <a:pt x="0" y="21615"/>
                    <a:pt x="2762" y="27850"/>
                    <a:pt x="6173" y="27850"/>
                  </a:cubicBezTo>
                  <a:cubicBezTo>
                    <a:pt x="9562" y="27850"/>
                    <a:pt x="12324" y="21615"/>
                    <a:pt x="12324" y="13915"/>
                  </a:cubicBezTo>
                  <a:cubicBezTo>
                    <a:pt x="12324" y="6236"/>
                    <a:pt x="9562" y="1"/>
                    <a:pt x="617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42"/>
            <p:cNvSpPr/>
            <p:nvPr/>
          </p:nvSpPr>
          <p:spPr>
            <a:xfrm>
              <a:off x="3187825" y="2352950"/>
              <a:ext cx="307600" cy="696275"/>
            </a:xfrm>
            <a:custGeom>
              <a:avLst/>
              <a:gdLst/>
              <a:ahLst/>
              <a:cxnLst/>
              <a:rect l="l" t="t" r="r" b="b"/>
              <a:pathLst>
                <a:path w="12304" h="27851" extrusionOk="0">
                  <a:moveTo>
                    <a:pt x="6152" y="1"/>
                  </a:moveTo>
                  <a:cubicBezTo>
                    <a:pt x="2762" y="1"/>
                    <a:pt x="1" y="6236"/>
                    <a:pt x="1" y="13915"/>
                  </a:cubicBezTo>
                  <a:cubicBezTo>
                    <a:pt x="1" y="21615"/>
                    <a:pt x="2762" y="27850"/>
                    <a:pt x="6152" y="27850"/>
                  </a:cubicBezTo>
                  <a:cubicBezTo>
                    <a:pt x="9563" y="27850"/>
                    <a:pt x="12304" y="21615"/>
                    <a:pt x="12304" y="13915"/>
                  </a:cubicBezTo>
                  <a:cubicBezTo>
                    <a:pt x="12304" y="6236"/>
                    <a:pt x="9563" y="1"/>
                    <a:pt x="6152" y="1"/>
                  </a:cubicBezTo>
                  <a:close/>
                </a:path>
              </a:pathLst>
            </a:custGeom>
            <a:solidFill>
              <a:srgbClr val="71644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42"/>
            <p:cNvSpPr/>
            <p:nvPr/>
          </p:nvSpPr>
          <p:spPr>
            <a:xfrm>
              <a:off x="3295050" y="2423575"/>
              <a:ext cx="245375" cy="555025"/>
            </a:xfrm>
            <a:custGeom>
              <a:avLst/>
              <a:gdLst/>
              <a:ahLst/>
              <a:cxnLst/>
              <a:rect l="l" t="t" r="r" b="b"/>
              <a:pathLst>
                <a:path w="9815" h="22201" extrusionOk="0">
                  <a:moveTo>
                    <a:pt x="4918" y="1"/>
                  </a:moveTo>
                  <a:cubicBezTo>
                    <a:pt x="2198" y="1"/>
                    <a:pt x="1" y="4960"/>
                    <a:pt x="1" y="11090"/>
                  </a:cubicBezTo>
                  <a:cubicBezTo>
                    <a:pt x="1" y="17221"/>
                    <a:pt x="2198" y="22201"/>
                    <a:pt x="4918" y="22201"/>
                  </a:cubicBezTo>
                  <a:cubicBezTo>
                    <a:pt x="7617" y="22201"/>
                    <a:pt x="9814" y="17221"/>
                    <a:pt x="9814" y="11090"/>
                  </a:cubicBezTo>
                  <a:cubicBezTo>
                    <a:pt x="9814" y="4960"/>
                    <a:pt x="7617" y="1"/>
                    <a:pt x="4918"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42"/>
            <p:cNvSpPr/>
            <p:nvPr/>
          </p:nvSpPr>
          <p:spPr>
            <a:xfrm>
              <a:off x="3417975" y="2423575"/>
              <a:ext cx="1497125" cy="554500"/>
            </a:xfrm>
            <a:custGeom>
              <a:avLst/>
              <a:gdLst/>
              <a:ahLst/>
              <a:cxnLst/>
              <a:rect l="l" t="t" r="r" b="b"/>
              <a:pathLst>
                <a:path w="59885" h="22180" extrusionOk="0">
                  <a:moveTo>
                    <a:pt x="1" y="1"/>
                  </a:moveTo>
                  <a:lnTo>
                    <a:pt x="1" y="22180"/>
                  </a:lnTo>
                  <a:lnTo>
                    <a:pt x="59884" y="22180"/>
                  </a:lnTo>
                  <a:cubicBezTo>
                    <a:pt x="58587" y="22180"/>
                    <a:pt x="57541" y="17221"/>
                    <a:pt x="57541" y="11090"/>
                  </a:cubicBezTo>
                  <a:cubicBezTo>
                    <a:pt x="57541" y="4960"/>
                    <a:pt x="58587" y="1"/>
                    <a:pt x="59884"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42"/>
            <p:cNvSpPr/>
            <p:nvPr/>
          </p:nvSpPr>
          <p:spPr>
            <a:xfrm>
              <a:off x="4949600" y="2352950"/>
              <a:ext cx="48675" cy="70650"/>
            </a:xfrm>
            <a:custGeom>
              <a:avLst/>
              <a:gdLst/>
              <a:ahLst/>
              <a:cxnLst/>
              <a:rect l="l" t="t" r="r" b="b"/>
              <a:pathLst>
                <a:path w="1947" h="2826" extrusionOk="0">
                  <a:moveTo>
                    <a:pt x="963" y="1"/>
                  </a:moveTo>
                  <a:cubicBezTo>
                    <a:pt x="440" y="1"/>
                    <a:pt x="0" y="629"/>
                    <a:pt x="0" y="1403"/>
                  </a:cubicBezTo>
                  <a:cubicBezTo>
                    <a:pt x="0" y="2177"/>
                    <a:pt x="440" y="2826"/>
                    <a:pt x="963" y="2826"/>
                  </a:cubicBezTo>
                  <a:cubicBezTo>
                    <a:pt x="1507" y="2826"/>
                    <a:pt x="1946" y="2177"/>
                    <a:pt x="1946" y="1403"/>
                  </a:cubicBezTo>
                  <a:cubicBezTo>
                    <a:pt x="1946" y="629"/>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42"/>
            <p:cNvSpPr/>
            <p:nvPr/>
          </p:nvSpPr>
          <p:spPr>
            <a:xfrm>
              <a:off x="4949600" y="2978575"/>
              <a:ext cx="48675" cy="70650"/>
            </a:xfrm>
            <a:custGeom>
              <a:avLst/>
              <a:gdLst/>
              <a:ahLst/>
              <a:cxnLst/>
              <a:rect l="l" t="t" r="r" b="b"/>
              <a:pathLst>
                <a:path w="1947" h="2826" extrusionOk="0">
                  <a:moveTo>
                    <a:pt x="963" y="1"/>
                  </a:moveTo>
                  <a:cubicBezTo>
                    <a:pt x="440" y="1"/>
                    <a:pt x="0" y="628"/>
                    <a:pt x="0" y="1403"/>
                  </a:cubicBezTo>
                  <a:cubicBezTo>
                    <a:pt x="0" y="2177"/>
                    <a:pt x="440" y="2825"/>
                    <a:pt x="963" y="2825"/>
                  </a:cubicBezTo>
                  <a:cubicBezTo>
                    <a:pt x="1507" y="2825"/>
                    <a:pt x="1946" y="2177"/>
                    <a:pt x="1946" y="1403"/>
                  </a:cubicBezTo>
                  <a:cubicBezTo>
                    <a:pt x="1946" y="628"/>
                    <a:pt x="1507" y="1"/>
                    <a:pt x="963"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42"/>
            <p:cNvSpPr/>
            <p:nvPr/>
          </p:nvSpPr>
          <p:spPr>
            <a:xfrm>
              <a:off x="1720550" y="2352950"/>
              <a:ext cx="230725" cy="696275"/>
            </a:xfrm>
            <a:custGeom>
              <a:avLst/>
              <a:gdLst/>
              <a:ahLst/>
              <a:cxnLst/>
              <a:rect l="l" t="t" r="r" b="b"/>
              <a:pathLst>
                <a:path w="9229" h="27851" extrusionOk="0">
                  <a:moveTo>
                    <a:pt x="6152" y="1"/>
                  </a:moveTo>
                  <a:cubicBezTo>
                    <a:pt x="2763" y="1"/>
                    <a:pt x="1" y="6236"/>
                    <a:pt x="1" y="13915"/>
                  </a:cubicBezTo>
                  <a:cubicBezTo>
                    <a:pt x="1" y="21615"/>
                    <a:pt x="2763" y="27850"/>
                    <a:pt x="6152" y="27850"/>
                  </a:cubicBezTo>
                  <a:lnTo>
                    <a:pt x="9228" y="27850"/>
                  </a:lnTo>
                  <a:cubicBezTo>
                    <a:pt x="5838" y="27850"/>
                    <a:pt x="3077" y="21615"/>
                    <a:pt x="3077" y="13915"/>
                  </a:cubicBezTo>
                  <a:cubicBezTo>
                    <a:pt x="3077" y="6236"/>
                    <a:pt x="5838" y="1"/>
                    <a:pt x="9228"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42"/>
            <p:cNvSpPr/>
            <p:nvPr/>
          </p:nvSpPr>
          <p:spPr>
            <a:xfrm>
              <a:off x="1874350" y="2352950"/>
              <a:ext cx="231225" cy="696275"/>
            </a:xfrm>
            <a:custGeom>
              <a:avLst/>
              <a:gdLst/>
              <a:ahLst/>
              <a:cxnLst/>
              <a:rect l="l" t="t" r="r" b="b"/>
              <a:pathLst>
                <a:path w="9249" h="27851" extrusionOk="0">
                  <a:moveTo>
                    <a:pt x="6152" y="1"/>
                  </a:moveTo>
                  <a:cubicBezTo>
                    <a:pt x="2762" y="1"/>
                    <a:pt x="0" y="6236"/>
                    <a:pt x="0" y="13915"/>
                  </a:cubicBezTo>
                  <a:cubicBezTo>
                    <a:pt x="0" y="21615"/>
                    <a:pt x="2762" y="27850"/>
                    <a:pt x="6152" y="27850"/>
                  </a:cubicBezTo>
                  <a:lnTo>
                    <a:pt x="9249" y="27850"/>
                  </a:lnTo>
                  <a:cubicBezTo>
                    <a:pt x="5838" y="27850"/>
                    <a:pt x="3076" y="21615"/>
                    <a:pt x="3076" y="13915"/>
                  </a:cubicBezTo>
                  <a:cubicBezTo>
                    <a:pt x="3076" y="6236"/>
                    <a:pt x="5838" y="1"/>
                    <a:pt x="92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2"/>
            <p:cNvSpPr/>
            <p:nvPr/>
          </p:nvSpPr>
          <p:spPr>
            <a:xfrm>
              <a:off x="4408036" y="2610309"/>
              <a:ext cx="285848" cy="333099"/>
            </a:xfrm>
            <a:custGeom>
              <a:avLst/>
              <a:gdLst/>
              <a:ahLst/>
              <a:cxnLst/>
              <a:rect l="l" t="t" r="r" b="b"/>
              <a:pathLst>
                <a:path w="6089" h="8266" extrusionOk="0">
                  <a:moveTo>
                    <a:pt x="0" y="1"/>
                  </a:moveTo>
                  <a:lnTo>
                    <a:pt x="0" y="8266"/>
                  </a:lnTo>
                  <a:lnTo>
                    <a:pt x="3034" y="6634"/>
                  </a:lnTo>
                  <a:lnTo>
                    <a:pt x="6089" y="8266"/>
                  </a:lnTo>
                  <a:lnTo>
                    <a:pt x="6089" y="1"/>
                  </a:ln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42"/>
            <p:cNvSpPr/>
            <p:nvPr/>
          </p:nvSpPr>
          <p:spPr>
            <a:xfrm>
              <a:off x="1374800" y="3745425"/>
              <a:ext cx="1771725" cy="275175"/>
            </a:xfrm>
            <a:custGeom>
              <a:avLst/>
              <a:gdLst/>
              <a:ahLst/>
              <a:cxnLst/>
              <a:rect l="l" t="t" r="r" b="b"/>
              <a:pathLst>
                <a:path w="70869" h="11007" extrusionOk="0">
                  <a:moveTo>
                    <a:pt x="6026" y="1"/>
                  </a:moveTo>
                  <a:cubicBezTo>
                    <a:pt x="3055" y="1"/>
                    <a:pt x="586" y="4708"/>
                    <a:pt x="0" y="11006"/>
                  </a:cubicBezTo>
                  <a:lnTo>
                    <a:pt x="64843" y="11006"/>
                  </a:lnTo>
                  <a:cubicBezTo>
                    <a:pt x="65449" y="4708"/>
                    <a:pt x="67918" y="1"/>
                    <a:pt x="70869"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2"/>
            <p:cNvSpPr/>
            <p:nvPr/>
          </p:nvSpPr>
          <p:spPr>
            <a:xfrm>
              <a:off x="3146500" y="3745425"/>
              <a:ext cx="5250" cy="550"/>
            </a:xfrm>
            <a:custGeom>
              <a:avLst/>
              <a:gdLst/>
              <a:ahLst/>
              <a:cxnLst/>
              <a:rect l="l" t="t" r="r" b="b"/>
              <a:pathLst>
                <a:path w="210" h="22" extrusionOk="0">
                  <a:moveTo>
                    <a:pt x="1" y="1"/>
                  </a:moveTo>
                  <a:cubicBezTo>
                    <a:pt x="84" y="1"/>
                    <a:pt x="147" y="1"/>
                    <a:pt x="210" y="22"/>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42"/>
            <p:cNvSpPr/>
            <p:nvPr/>
          </p:nvSpPr>
          <p:spPr>
            <a:xfrm>
              <a:off x="3146500" y="4441650"/>
              <a:ext cx="5250" cy="25"/>
            </a:xfrm>
            <a:custGeom>
              <a:avLst/>
              <a:gdLst/>
              <a:ahLst/>
              <a:cxnLst/>
              <a:rect l="l" t="t" r="r" b="b"/>
              <a:pathLst>
                <a:path w="210" h="1" extrusionOk="0">
                  <a:moveTo>
                    <a:pt x="210" y="1"/>
                  </a:moveTo>
                  <a:cubicBezTo>
                    <a:pt x="147" y="1"/>
                    <a:pt x="84" y="1"/>
                    <a:pt x="1" y="1"/>
                  </a:cubicBezTo>
                  <a:lnTo>
                    <a:pt x="210" y="1"/>
                  </a:lnTo>
                  <a:close/>
                </a:path>
              </a:pathLst>
            </a:custGeom>
            <a:solidFill>
              <a:srgbClr val="FFB3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2"/>
            <p:cNvSpPr/>
            <p:nvPr/>
          </p:nvSpPr>
          <p:spPr>
            <a:xfrm>
              <a:off x="3187825" y="3049200"/>
              <a:ext cx="1326575" cy="70625"/>
            </a:xfrm>
            <a:custGeom>
              <a:avLst/>
              <a:gdLst/>
              <a:ahLst/>
              <a:cxnLst/>
              <a:rect l="l" t="t" r="r" b="b"/>
              <a:pathLst>
                <a:path w="53063" h="2825" extrusionOk="0">
                  <a:moveTo>
                    <a:pt x="1" y="0"/>
                  </a:moveTo>
                  <a:lnTo>
                    <a:pt x="1" y="2825"/>
                  </a:lnTo>
                  <a:lnTo>
                    <a:pt x="52079" y="2825"/>
                  </a:lnTo>
                  <a:cubicBezTo>
                    <a:pt x="52623" y="2825"/>
                    <a:pt x="53042" y="2197"/>
                    <a:pt x="53042" y="1402"/>
                  </a:cubicBezTo>
                  <a:cubicBezTo>
                    <a:pt x="53063" y="628"/>
                    <a:pt x="52623" y="0"/>
                    <a:pt x="52079" y="0"/>
                  </a:cubicBezTo>
                  <a:close/>
                </a:path>
              </a:pathLst>
            </a:custGeom>
            <a:solidFill>
              <a:srgbClr val="9B742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42"/>
            <p:cNvSpPr/>
            <p:nvPr/>
          </p:nvSpPr>
          <p:spPr>
            <a:xfrm>
              <a:off x="3215550" y="3119825"/>
              <a:ext cx="1215175" cy="160075"/>
            </a:xfrm>
            <a:custGeom>
              <a:avLst/>
              <a:gdLst/>
              <a:ahLst/>
              <a:cxnLst/>
              <a:rect l="l" t="t" r="r" b="b"/>
              <a:pathLst>
                <a:path w="48607" h="6403" extrusionOk="0">
                  <a:moveTo>
                    <a:pt x="2135" y="0"/>
                  </a:moveTo>
                  <a:cubicBezTo>
                    <a:pt x="1193" y="0"/>
                    <a:pt x="377" y="2636"/>
                    <a:pt x="0" y="6403"/>
                  </a:cubicBezTo>
                  <a:lnTo>
                    <a:pt x="46472" y="6403"/>
                  </a:lnTo>
                  <a:cubicBezTo>
                    <a:pt x="46848" y="2615"/>
                    <a:pt x="47664" y="0"/>
                    <a:pt x="48606" y="0"/>
                  </a:cubicBezTo>
                  <a:close/>
                </a:path>
              </a:pathLst>
            </a:custGeom>
            <a:solidFill>
              <a:srgbClr val="D9D9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2"/>
            <p:cNvSpPr/>
            <p:nvPr/>
          </p:nvSpPr>
          <p:spPr>
            <a:xfrm>
              <a:off x="2015050" y="4261200"/>
              <a:ext cx="1859625" cy="347875"/>
            </a:xfrm>
            <a:custGeom>
              <a:avLst/>
              <a:gdLst/>
              <a:ahLst/>
              <a:cxnLst/>
              <a:rect l="l" t="t" r="r" b="b"/>
              <a:pathLst>
                <a:path w="74385" h="13915" extrusionOk="0">
                  <a:moveTo>
                    <a:pt x="74280" y="0"/>
                  </a:moveTo>
                  <a:lnTo>
                    <a:pt x="4060" y="7407"/>
                  </a:lnTo>
                  <a:cubicBezTo>
                    <a:pt x="2679" y="7491"/>
                    <a:pt x="1507" y="8370"/>
                    <a:pt x="1068" y="9688"/>
                  </a:cubicBezTo>
                  <a:lnTo>
                    <a:pt x="168" y="12262"/>
                  </a:lnTo>
                  <a:cubicBezTo>
                    <a:pt x="1" y="12743"/>
                    <a:pt x="147" y="13266"/>
                    <a:pt x="524" y="13601"/>
                  </a:cubicBezTo>
                  <a:cubicBezTo>
                    <a:pt x="754" y="13810"/>
                    <a:pt x="1047" y="13915"/>
                    <a:pt x="1340" y="13915"/>
                  </a:cubicBezTo>
                  <a:cubicBezTo>
                    <a:pt x="1528" y="13915"/>
                    <a:pt x="1717" y="13873"/>
                    <a:pt x="1905" y="13789"/>
                  </a:cubicBezTo>
                  <a:cubicBezTo>
                    <a:pt x="3328" y="13078"/>
                    <a:pt x="5713" y="11466"/>
                    <a:pt x="6131" y="8370"/>
                  </a:cubicBezTo>
                  <a:lnTo>
                    <a:pt x="74384" y="1172"/>
                  </a:lnTo>
                  <a:lnTo>
                    <a:pt x="7428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42"/>
            <p:cNvSpPr/>
            <p:nvPr/>
          </p:nvSpPr>
          <p:spPr>
            <a:xfrm>
              <a:off x="2205975" y="4261200"/>
              <a:ext cx="1859625" cy="347875"/>
            </a:xfrm>
            <a:custGeom>
              <a:avLst/>
              <a:gdLst/>
              <a:ahLst/>
              <a:cxnLst/>
              <a:rect l="l" t="t" r="r" b="b"/>
              <a:pathLst>
                <a:path w="74385" h="13915" extrusionOk="0">
                  <a:moveTo>
                    <a:pt x="126" y="0"/>
                  </a:moveTo>
                  <a:lnTo>
                    <a:pt x="1" y="1172"/>
                  </a:lnTo>
                  <a:lnTo>
                    <a:pt x="68254" y="8370"/>
                  </a:lnTo>
                  <a:cubicBezTo>
                    <a:pt x="68672" y="11466"/>
                    <a:pt x="71058" y="13078"/>
                    <a:pt x="72480" y="13789"/>
                  </a:cubicBezTo>
                  <a:cubicBezTo>
                    <a:pt x="72669" y="13873"/>
                    <a:pt x="72857" y="13915"/>
                    <a:pt x="73045" y="13915"/>
                  </a:cubicBezTo>
                  <a:cubicBezTo>
                    <a:pt x="73338" y="13915"/>
                    <a:pt x="73631" y="13810"/>
                    <a:pt x="73861" y="13601"/>
                  </a:cubicBezTo>
                  <a:cubicBezTo>
                    <a:pt x="74238" y="13266"/>
                    <a:pt x="74384" y="12743"/>
                    <a:pt x="74217" y="12262"/>
                  </a:cubicBezTo>
                  <a:lnTo>
                    <a:pt x="73317" y="9688"/>
                  </a:lnTo>
                  <a:cubicBezTo>
                    <a:pt x="72878" y="8370"/>
                    <a:pt x="71706" y="7491"/>
                    <a:pt x="70325" y="7407"/>
                  </a:cubicBezTo>
                  <a:lnTo>
                    <a:pt x="126" y="0"/>
                  </a:ln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2"/>
            <p:cNvSpPr/>
            <p:nvPr/>
          </p:nvSpPr>
          <p:spPr>
            <a:xfrm>
              <a:off x="3119300" y="4282875"/>
              <a:ext cx="42925" cy="78025"/>
            </a:xfrm>
            <a:custGeom>
              <a:avLst/>
              <a:gdLst/>
              <a:ahLst/>
              <a:cxnLst/>
              <a:rect l="l" t="t" r="r" b="b"/>
              <a:pathLst>
                <a:path w="1717" h="3121" extrusionOk="0">
                  <a:moveTo>
                    <a:pt x="537" y="1"/>
                  </a:moveTo>
                  <a:cubicBezTo>
                    <a:pt x="511" y="1"/>
                    <a:pt x="485" y="4"/>
                    <a:pt x="461" y="12"/>
                  </a:cubicBezTo>
                  <a:cubicBezTo>
                    <a:pt x="105" y="96"/>
                    <a:pt x="1" y="870"/>
                    <a:pt x="231" y="1728"/>
                  </a:cubicBezTo>
                  <a:cubicBezTo>
                    <a:pt x="425" y="2523"/>
                    <a:pt x="852" y="3120"/>
                    <a:pt x="1197" y="3120"/>
                  </a:cubicBezTo>
                  <a:cubicBezTo>
                    <a:pt x="1224" y="3120"/>
                    <a:pt x="1251" y="3116"/>
                    <a:pt x="1277" y="3109"/>
                  </a:cubicBezTo>
                  <a:cubicBezTo>
                    <a:pt x="1612" y="3025"/>
                    <a:pt x="1716" y="2251"/>
                    <a:pt x="1486" y="1393"/>
                  </a:cubicBezTo>
                  <a:cubicBezTo>
                    <a:pt x="1292" y="598"/>
                    <a:pt x="865" y="1"/>
                    <a:pt x="53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42"/>
            <p:cNvSpPr/>
            <p:nvPr/>
          </p:nvSpPr>
          <p:spPr>
            <a:xfrm>
              <a:off x="2918425" y="4282875"/>
              <a:ext cx="42925" cy="78025"/>
            </a:xfrm>
            <a:custGeom>
              <a:avLst/>
              <a:gdLst/>
              <a:ahLst/>
              <a:cxnLst/>
              <a:rect l="l" t="t" r="r" b="b"/>
              <a:pathLst>
                <a:path w="1717" h="3121" extrusionOk="0">
                  <a:moveTo>
                    <a:pt x="1197" y="1"/>
                  </a:moveTo>
                  <a:cubicBezTo>
                    <a:pt x="852" y="1"/>
                    <a:pt x="425" y="598"/>
                    <a:pt x="231" y="1393"/>
                  </a:cubicBezTo>
                  <a:cubicBezTo>
                    <a:pt x="1" y="2251"/>
                    <a:pt x="105" y="3025"/>
                    <a:pt x="461" y="3109"/>
                  </a:cubicBezTo>
                  <a:cubicBezTo>
                    <a:pt x="486" y="3116"/>
                    <a:pt x="511" y="3120"/>
                    <a:pt x="537" y="3120"/>
                  </a:cubicBezTo>
                  <a:cubicBezTo>
                    <a:pt x="865" y="3120"/>
                    <a:pt x="1293" y="2523"/>
                    <a:pt x="1486" y="1728"/>
                  </a:cubicBezTo>
                  <a:cubicBezTo>
                    <a:pt x="1717" y="870"/>
                    <a:pt x="1612" y="96"/>
                    <a:pt x="1277" y="12"/>
                  </a:cubicBezTo>
                  <a:cubicBezTo>
                    <a:pt x="1251" y="4"/>
                    <a:pt x="1224" y="1"/>
                    <a:pt x="1197" y="1"/>
                  </a:cubicBezTo>
                  <a:close/>
                </a:path>
              </a:pathLst>
            </a:custGeom>
            <a:solidFill>
              <a:srgbClr val="FFECB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2"/>
            <p:cNvSpPr/>
            <p:nvPr/>
          </p:nvSpPr>
          <p:spPr>
            <a:xfrm>
              <a:off x="2902750" y="4179075"/>
              <a:ext cx="275150" cy="182575"/>
            </a:xfrm>
            <a:custGeom>
              <a:avLst/>
              <a:gdLst/>
              <a:ahLst/>
              <a:cxnLst/>
              <a:rect l="l" t="t" r="r" b="b"/>
              <a:pathLst>
                <a:path w="11006" h="7303" extrusionOk="0">
                  <a:moveTo>
                    <a:pt x="5503" y="0"/>
                  </a:moveTo>
                  <a:cubicBezTo>
                    <a:pt x="4080" y="0"/>
                    <a:pt x="2909" y="482"/>
                    <a:pt x="2009" y="1423"/>
                  </a:cubicBezTo>
                  <a:cubicBezTo>
                    <a:pt x="0" y="3515"/>
                    <a:pt x="147" y="7156"/>
                    <a:pt x="147" y="7303"/>
                  </a:cubicBezTo>
                  <a:lnTo>
                    <a:pt x="1339" y="7261"/>
                  </a:lnTo>
                  <a:cubicBezTo>
                    <a:pt x="1318" y="7219"/>
                    <a:pt x="1214" y="3955"/>
                    <a:pt x="2867" y="2239"/>
                  </a:cubicBezTo>
                  <a:cubicBezTo>
                    <a:pt x="3536" y="1528"/>
                    <a:pt x="4394" y="1172"/>
                    <a:pt x="5503" y="1172"/>
                  </a:cubicBezTo>
                  <a:cubicBezTo>
                    <a:pt x="6612" y="1172"/>
                    <a:pt x="7470" y="1528"/>
                    <a:pt x="8160" y="2239"/>
                  </a:cubicBezTo>
                  <a:cubicBezTo>
                    <a:pt x="9813" y="3955"/>
                    <a:pt x="9688" y="7219"/>
                    <a:pt x="9688" y="7261"/>
                  </a:cubicBezTo>
                  <a:lnTo>
                    <a:pt x="10860" y="7303"/>
                  </a:lnTo>
                  <a:cubicBezTo>
                    <a:pt x="10860" y="7156"/>
                    <a:pt x="11006" y="3515"/>
                    <a:pt x="9018" y="1423"/>
                  </a:cubicBezTo>
                  <a:cubicBezTo>
                    <a:pt x="8119" y="482"/>
                    <a:pt x="6926" y="0"/>
                    <a:pt x="5503"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42"/>
            <p:cNvSpPr/>
            <p:nvPr/>
          </p:nvSpPr>
          <p:spPr>
            <a:xfrm>
              <a:off x="2207550" y="3913875"/>
              <a:ext cx="723475" cy="723975"/>
            </a:xfrm>
            <a:custGeom>
              <a:avLst/>
              <a:gdLst/>
              <a:ahLst/>
              <a:cxnLst/>
              <a:rect l="l" t="t" r="r" b="b"/>
              <a:pathLst>
                <a:path w="28939" h="28959" extrusionOk="0">
                  <a:moveTo>
                    <a:pt x="14459" y="0"/>
                  </a:moveTo>
                  <a:cubicBezTo>
                    <a:pt x="6466" y="0"/>
                    <a:pt x="1" y="6486"/>
                    <a:pt x="1" y="14479"/>
                  </a:cubicBezTo>
                  <a:cubicBezTo>
                    <a:pt x="1" y="22472"/>
                    <a:pt x="6466" y="28958"/>
                    <a:pt x="14459" y="28958"/>
                  </a:cubicBezTo>
                  <a:cubicBezTo>
                    <a:pt x="22473" y="28958"/>
                    <a:pt x="28938" y="22472"/>
                    <a:pt x="28938" y="14479"/>
                  </a:cubicBezTo>
                  <a:cubicBezTo>
                    <a:pt x="28938" y="6486"/>
                    <a:pt x="22473" y="0"/>
                    <a:pt x="1445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2"/>
            <p:cNvSpPr/>
            <p:nvPr/>
          </p:nvSpPr>
          <p:spPr>
            <a:xfrm>
              <a:off x="2207550" y="3914350"/>
              <a:ext cx="458250" cy="457775"/>
            </a:xfrm>
            <a:custGeom>
              <a:avLst/>
              <a:gdLst/>
              <a:ahLst/>
              <a:cxnLst/>
              <a:rect l="l" t="t" r="r" b="b"/>
              <a:pathLst>
                <a:path w="18330" h="18311" extrusionOk="0">
                  <a:moveTo>
                    <a:pt x="14661" y="0"/>
                  </a:moveTo>
                  <a:cubicBezTo>
                    <a:pt x="14594" y="0"/>
                    <a:pt x="14526" y="1"/>
                    <a:pt x="14459" y="2"/>
                  </a:cubicBezTo>
                  <a:cubicBezTo>
                    <a:pt x="13999" y="2"/>
                    <a:pt x="13559" y="23"/>
                    <a:pt x="13099" y="65"/>
                  </a:cubicBezTo>
                  <a:lnTo>
                    <a:pt x="63" y="13100"/>
                  </a:lnTo>
                  <a:cubicBezTo>
                    <a:pt x="22" y="13540"/>
                    <a:pt x="1" y="14000"/>
                    <a:pt x="1" y="14460"/>
                  </a:cubicBezTo>
                  <a:cubicBezTo>
                    <a:pt x="1" y="15799"/>
                    <a:pt x="168" y="17097"/>
                    <a:pt x="503" y="18310"/>
                  </a:cubicBezTo>
                  <a:lnTo>
                    <a:pt x="18330" y="504"/>
                  </a:lnTo>
                  <a:cubicBezTo>
                    <a:pt x="17157" y="186"/>
                    <a:pt x="15929" y="0"/>
                    <a:pt x="1466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42"/>
            <p:cNvSpPr/>
            <p:nvPr/>
          </p:nvSpPr>
          <p:spPr>
            <a:xfrm>
              <a:off x="2239475" y="3946300"/>
              <a:ext cx="526250" cy="526250"/>
            </a:xfrm>
            <a:custGeom>
              <a:avLst/>
              <a:gdLst/>
              <a:ahLst/>
              <a:cxnLst/>
              <a:rect l="l" t="t" r="r" b="b"/>
              <a:pathLst>
                <a:path w="21050" h="21050" extrusionOk="0">
                  <a:moveTo>
                    <a:pt x="19166" y="0"/>
                  </a:moveTo>
                  <a:lnTo>
                    <a:pt x="0" y="19166"/>
                  </a:lnTo>
                  <a:cubicBezTo>
                    <a:pt x="293" y="19815"/>
                    <a:pt x="649" y="20443"/>
                    <a:pt x="1025" y="21049"/>
                  </a:cubicBezTo>
                  <a:lnTo>
                    <a:pt x="21049" y="1026"/>
                  </a:lnTo>
                  <a:cubicBezTo>
                    <a:pt x="20463"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42"/>
            <p:cNvSpPr/>
            <p:nvPr/>
          </p:nvSpPr>
          <p:spPr>
            <a:xfrm>
              <a:off x="2192375" y="3899225"/>
              <a:ext cx="753800" cy="753275"/>
            </a:xfrm>
            <a:custGeom>
              <a:avLst/>
              <a:gdLst/>
              <a:ahLst/>
              <a:cxnLst/>
              <a:rect l="l" t="t" r="r" b="b"/>
              <a:pathLst>
                <a:path w="30152" h="30131" extrusionOk="0">
                  <a:moveTo>
                    <a:pt x="15087" y="1193"/>
                  </a:moveTo>
                  <a:cubicBezTo>
                    <a:pt x="22745" y="1193"/>
                    <a:pt x="28959" y="7407"/>
                    <a:pt x="28959" y="15065"/>
                  </a:cubicBezTo>
                  <a:cubicBezTo>
                    <a:pt x="28959" y="22723"/>
                    <a:pt x="22745" y="28958"/>
                    <a:pt x="15087" y="28958"/>
                  </a:cubicBezTo>
                  <a:cubicBezTo>
                    <a:pt x="7429" y="28958"/>
                    <a:pt x="1194" y="22723"/>
                    <a:pt x="1194" y="15065"/>
                  </a:cubicBezTo>
                  <a:cubicBezTo>
                    <a:pt x="1194" y="7407"/>
                    <a:pt x="7408" y="1193"/>
                    <a:pt x="15087" y="1193"/>
                  </a:cubicBezTo>
                  <a:close/>
                  <a:moveTo>
                    <a:pt x="15087" y="0"/>
                  </a:moveTo>
                  <a:cubicBezTo>
                    <a:pt x="6759" y="0"/>
                    <a:pt x="1" y="6759"/>
                    <a:pt x="1" y="15065"/>
                  </a:cubicBezTo>
                  <a:cubicBezTo>
                    <a:pt x="1" y="23372"/>
                    <a:pt x="6759" y="30130"/>
                    <a:pt x="15087" y="30130"/>
                  </a:cubicBezTo>
                  <a:cubicBezTo>
                    <a:pt x="23394" y="30130"/>
                    <a:pt x="30152" y="23372"/>
                    <a:pt x="30152" y="15065"/>
                  </a:cubicBezTo>
                  <a:cubicBezTo>
                    <a:pt x="30152" y="6759"/>
                    <a:pt x="23394" y="0"/>
                    <a:pt x="15087"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42"/>
            <p:cNvSpPr/>
            <p:nvPr/>
          </p:nvSpPr>
          <p:spPr>
            <a:xfrm>
              <a:off x="3149650" y="3913875"/>
              <a:ext cx="723450" cy="723975"/>
            </a:xfrm>
            <a:custGeom>
              <a:avLst/>
              <a:gdLst/>
              <a:ahLst/>
              <a:cxnLst/>
              <a:rect l="l" t="t" r="r" b="b"/>
              <a:pathLst>
                <a:path w="28938" h="28959" extrusionOk="0">
                  <a:moveTo>
                    <a:pt x="14479" y="0"/>
                  </a:moveTo>
                  <a:cubicBezTo>
                    <a:pt x="6466" y="0"/>
                    <a:pt x="0" y="6486"/>
                    <a:pt x="0" y="14479"/>
                  </a:cubicBezTo>
                  <a:cubicBezTo>
                    <a:pt x="0" y="22472"/>
                    <a:pt x="6466" y="28958"/>
                    <a:pt x="14479" y="28958"/>
                  </a:cubicBezTo>
                  <a:cubicBezTo>
                    <a:pt x="22472" y="28958"/>
                    <a:pt x="28937" y="22472"/>
                    <a:pt x="28937" y="14479"/>
                  </a:cubicBezTo>
                  <a:cubicBezTo>
                    <a:pt x="28937" y="6486"/>
                    <a:pt x="22472" y="0"/>
                    <a:pt x="14479" y="0"/>
                  </a:cubicBezTo>
                  <a:close/>
                </a:path>
              </a:pathLst>
            </a:cu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42"/>
            <p:cNvSpPr/>
            <p:nvPr/>
          </p:nvSpPr>
          <p:spPr>
            <a:xfrm>
              <a:off x="3149125" y="3914350"/>
              <a:ext cx="458775" cy="457775"/>
            </a:xfrm>
            <a:custGeom>
              <a:avLst/>
              <a:gdLst/>
              <a:ahLst/>
              <a:cxnLst/>
              <a:rect l="l" t="t" r="r" b="b"/>
              <a:pathLst>
                <a:path w="18351" h="18311" extrusionOk="0">
                  <a:moveTo>
                    <a:pt x="14681" y="0"/>
                  </a:moveTo>
                  <a:cubicBezTo>
                    <a:pt x="14614" y="0"/>
                    <a:pt x="14547" y="1"/>
                    <a:pt x="14479" y="2"/>
                  </a:cubicBezTo>
                  <a:cubicBezTo>
                    <a:pt x="14019" y="2"/>
                    <a:pt x="13580" y="23"/>
                    <a:pt x="13119" y="65"/>
                  </a:cubicBezTo>
                  <a:lnTo>
                    <a:pt x="84" y="13100"/>
                  </a:lnTo>
                  <a:cubicBezTo>
                    <a:pt x="21" y="13540"/>
                    <a:pt x="0" y="14000"/>
                    <a:pt x="0" y="14460"/>
                  </a:cubicBezTo>
                  <a:cubicBezTo>
                    <a:pt x="0" y="15799"/>
                    <a:pt x="189" y="17097"/>
                    <a:pt x="523" y="18310"/>
                  </a:cubicBezTo>
                  <a:lnTo>
                    <a:pt x="18350" y="504"/>
                  </a:lnTo>
                  <a:cubicBezTo>
                    <a:pt x="17178" y="186"/>
                    <a:pt x="15949" y="0"/>
                    <a:pt x="14681"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42"/>
            <p:cNvSpPr/>
            <p:nvPr/>
          </p:nvSpPr>
          <p:spPr>
            <a:xfrm>
              <a:off x="3181550" y="3946300"/>
              <a:ext cx="526250" cy="526250"/>
            </a:xfrm>
            <a:custGeom>
              <a:avLst/>
              <a:gdLst/>
              <a:ahLst/>
              <a:cxnLst/>
              <a:rect l="l" t="t" r="r" b="b"/>
              <a:pathLst>
                <a:path w="21050" h="21050" extrusionOk="0">
                  <a:moveTo>
                    <a:pt x="19166" y="0"/>
                  </a:moveTo>
                  <a:lnTo>
                    <a:pt x="0" y="19166"/>
                  </a:lnTo>
                  <a:cubicBezTo>
                    <a:pt x="293" y="19815"/>
                    <a:pt x="649" y="20443"/>
                    <a:pt x="1047" y="21049"/>
                  </a:cubicBezTo>
                  <a:lnTo>
                    <a:pt x="21050" y="1026"/>
                  </a:lnTo>
                  <a:cubicBezTo>
                    <a:pt x="20464" y="649"/>
                    <a:pt x="19836" y="293"/>
                    <a:pt x="19166" y="0"/>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42"/>
            <p:cNvSpPr/>
            <p:nvPr/>
          </p:nvSpPr>
          <p:spPr>
            <a:xfrm>
              <a:off x="3134475" y="3899225"/>
              <a:ext cx="753800" cy="753275"/>
            </a:xfrm>
            <a:custGeom>
              <a:avLst/>
              <a:gdLst/>
              <a:ahLst/>
              <a:cxnLst/>
              <a:rect l="l" t="t" r="r" b="b"/>
              <a:pathLst>
                <a:path w="30152" h="30131" extrusionOk="0">
                  <a:moveTo>
                    <a:pt x="15086" y="1193"/>
                  </a:moveTo>
                  <a:cubicBezTo>
                    <a:pt x="22744" y="1193"/>
                    <a:pt x="28959" y="7407"/>
                    <a:pt x="28959" y="15065"/>
                  </a:cubicBezTo>
                  <a:cubicBezTo>
                    <a:pt x="28959" y="22723"/>
                    <a:pt x="22744" y="28958"/>
                    <a:pt x="15086" y="28958"/>
                  </a:cubicBezTo>
                  <a:cubicBezTo>
                    <a:pt x="7428" y="28958"/>
                    <a:pt x="1193" y="22723"/>
                    <a:pt x="1193" y="15065"/>
                  </a:cubicBezTo>
                  <a:cubicBezTo>
                    <a:pt x="1193" y="7407"/>
                    <a:pt x="7428" y="1193"/>
                    <a:pt x="15086" y="1193"/>
                  </a:cubicBezTo>
                  <a:close/>
                  <a:moveTo>
                    <a:pt x="15086" y="0"/>
                  </a:moveTo>
                  <a:cubicBezTo>
                    <a:pt x="6759" y="0"/>
                    <a:pt x="0" y="6759"/>
                    <a:pt x="0" y="15065"/>
                  </a:cubicBezTo>
                  <a:cubicBezTo>
                    <a:pt x="0" y="23372"/>
                    <a:pt x="6759" y="30130"/>
                    <a:pt x="15086" y="30130"/>
                  </a:cubicBezTo>
                  <a:cubicBezTo>
                    <a:pt x="23393" y="30130"/>
                    <a:pt x="30151" y="23372"/>
                    <a:pt x="30151" y="15065"/>
                  </a:cubicBezTo>
                  <a:cubicBezTo>
                    <a:pt x="30151" y="6759"/>
                    <a:pt x="23393" y="0"/>
                    <a:pt x="15086"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42"/>
            <p:cNvSpPr/>
            <p:nvPr/>
          </p:nvSpPr>
          <p:spPr>
            <a:xfrm>
              <a:off x="2167800" y="4241325"/>
              <a:ext cx="53900" cy="69600"/>
            </a:xfrm>
            <a:custGeom>
              <a:avLst/>
              <a:gdLst/>
              <a:ahLst/>
              <a:cxnLst/>
              <a:rect l="l" t="t" r="r" b="b"/>
              <a:pathLst>
                <a:path w="2156" h="2784" extrusionOk="0">
                  <a:moveTo>
                    <a:pt x="1381" y="0"/>
                  </a:moveTo>
                  <a:cubicBezTo>
                    <a:pt x="607" y="0"/>
                    <a:pt x="0" y="628"/>
                    <a:pt x="0" y="1381"/>
                  </a:cubicBezTo>
                  <a:cubicBezTo>
                    <a:pt x="0" y="2155"/>
                    <a:pt x="607" y="2783"/>
                    <a:pt x="1381" y="2783"/>
                  </a:cubicBezTo>
                  <a:cubicBezTo>
                    <a:pt x="2156" y="2783"/>
                    <a:pt x="1381" y="2155"/>
                    <a:pt x="1381" y="1381"/>
                  </a:cubicBezTo>
                  <a:cubicBezTo>
                    <a:pt x="1381" y="628"/>
                    <a:pt x="2156" y="0"/>
                    <a:pt x="1381"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42"/>
            <p:cNvSpPr/>
            <p:nvPr/>
          </p:nvSpPr>
          <p:spPr>
            <a:xfrm>
              <a:off x="3858950" y="4241325"/>
              <a:ext cx="53900" cy="69600"/>
            </a:xfrm>
            <a:custGeom>
              <a:avLst/>
              <a:gdLst/>
              <a:ahLst/>
              <a:cxnLst/>
              <a:rect l="l" t="t" r="r" b="b"/>
              <a:pathLst>
                <a:path w="2156" h="2784" extrusionOk="0">
                  <a:moveTo>
                    <a:pt x="775" y="0"/>
                  </a:moveTo>
                  <a:cubicBezTo>
                    <a:pt x="1" y="0"/>
                    <a:pt x="775" y="628"/>
                    <a:pt x="775" y="1381"/>
                  </a:cubicBezTo>
                  <a:cubicBezTo>
                    <a:pt x="775" y="2155"/>
                    <a:pt x="1" y="2783"/>
                    <a:pt x="775" y="2783"/>
                  </a:cubicBezTo>
                  <a:cubicBezTo>
                    <a:pt x="1549" y="2783"/>
                    <a:pt x="2156" y="2155"/>
                    <a:pt x="2156" y="1381"/>
                  </a:cubicBezTo>
                  <a:cubicBezTo>
                    <a:pt x="2156" y="628"/>
                    <a:pt x="1549" y="0"/>
                    <a:pt x="775" y="0"/>
                  </a:cubicBezTo>
                  <a:close/>
                </a:path>
              </a:pathLst>
            </a:custGeom>
            <a:solidFill>
              <a:srgbClr val="42424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94" name="Google Shape;494;p42"/>
          <p:cNvSpPr/>
          <p:nvPr/>
        </p:nvSpPr>
        <p:spPr>
          <a:xfrm>
            <a:off x="796907" y="214107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42"/>
          <p:cNvSpPr/>
          <p:nvPr/>
        </p:nvSpPr>
        <p:spPr>
          <a:xfrm>
            <a:off x="4571993" y="370057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42"/>
          <p:cNvSpPr/>
          <p:nvPr/>
        </p:nvSpPr>
        <p:spPr>
          <a:xfrm>
            <a:off x="2175680" y="1288146"/>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927769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543950"/>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Diagnoza procesului educațional la nivelul județului Sibiu, pentru anul școlar 2022/2023</a:t>
            </a:r>
            <a:endParaRPr sz="2000" dirty="0"/>
          </a:p>
        </p:txBody>
      </p:sp>
      <p:sp>
        <p:nvSpPr>
          <p:cNvPr id="502" name="Google Shape;502;p43"/>
          <p:cNvSpPr txBox="1">
            <a:spLocks noGrp="1"/>
          </p:cNvSpPr>
          <p:nvPr>
            <p:ph type="body" idx="1"/>
          </p:nvPr>
        </p:nvSpPr>
        <p:spPr>
          <a:xfrm>
            <a:off x="714000" y="1828799"/>
            <a:ext cx="7716000" cy="3314701"/>
          </a:xfrm>
          <a:prstGeom prst="rect">
            <a:avLst/>
          </a:prstGeom>
        </p:spPr>
        <p:txBody>
          <a:bodyPr spcFirstLastPara="1" wrap="square" lIns="91425" tIns="91425" rIns="91425" bIns="91425" anchor="t" anchorCtr="0">
            <a:noAutofit/>
          </a:bodyPr>
          <a:lstStyle/>
          <a:p>
            <a:pPr marL="1371600" lvl="0" indent="0" algn="l" rtl="0">
              <a:lnSpc>
                <a:spcPct val="90000"/>
              </a:lnSpc>
              <a:spcBef>
                <a:spcPts val="0"/>
              </a:spcBef>
              <a:spcAft>
                <a:spcPts val="0"/>
              </a:spcAft>
              <a:buNone/>
            </a:pPr>
            <a:endParaRPr sz="1100" dirty="0">
              <a:solidFill>
                <a:schemeClr val="dk2"/>
              </a:solidFill>
            </a:endParaRPr>
          </a:p>
          <a:p>
            <a:pPr marL="0" lvl="0" indent="0" algn="l" rtl="0">
              <a:lnSpc>
                <a:spcPct val="90000"/>
              </a:lnSpc>
              <a:spcBef>
                <a:spcPts val="0"/>
              </a:spcBef>
              <a:spcAft>
                <a:spcPts val="0"/>
              </a:spcAft>
              <a:buClr>
                <a:schemeClr val="dk1"/>
              </a:buClr>
              <a:buSzPts val="1100"/>
              <a:buFont typeface="Arial"/>
              <a:buNone/>
            </a:pPr>
            <a:endParaRPr sz="1100" dirty="0">
              <a:solidFill>
                <a:schemeClr val="dk2"/>
              </a:solidFill>
            </a:endParaRPr>
          </a:p>
          <a:p>
            <a:pPr marL="0" lvl="0" indent="0" algn="l" rtl="0">
              <a:spcBef>
                <a:spcPts val="0"/>
              </a:spcBef>
              <a:spcAft>
                <a:spcPts val="1600"/>
              </a:spcAft>
              <a:buNone/>
            </a:pPr>
            <a:endParaRPr sz="1100" dirty="0">
              <a:solidFill>
                <a:schemeClr val="dk2"/>
              </a:solidFill>
            </a:endParaRPr>
          </a:p>
        </p:txBody>
      </p:sp>
      <p:sp>
        <p:nvSpPr>
          <p:cNvPr id="503" name="Google Shape;503;p43"/>
          <p:cNvSpPr txBox="1"/>
          <p:nvPr/>
        </p:nvSpPr>
        <p:spPr>
          <a:xfrm>
            <a:off x="597475" y="1255211"/>
            <a:ext cx="8317230" cy="2230938"/>
          </a:xfrm>
          <a:prstGeom prst="rect">
            <a:avLst/>
          </a:prstGeom>
          <a:noFill/>
          <a:ln>
            <a:noFill/>
          </a:ln>
        </p:spPr>
        <p:txBody>
          <a:bodyPr spcFirstLastPara="1" wrap="square" lIns="91425" tIns="91425" rIns="91425" bIns="91425" anchor="t" anchorCtr="0">
            <a:noAutofit/>
          </a:bodyPr>
          <a:lstStyle/>
          <a:p>
            <a:pPr marL="0" indent="0">
              <a:buFont typeface="Wingdings 3" panose="05040102010807070707" pitchFamily="18" charset="2"/>
              <a:buNone/>
              <a:defRPr/>
            </a:pPr>
            <a:r>
              <a:rPr lang="ro-RO" sz="1800" dirty="0">
                <a:solidFill>
                  <a:schemeClr val="accent4">
                    <a:lumMod val="75000"/>
                  </a:schemeClr>
                </a:solidFill>
                <a:latin typeface="Roboto" panose="020B0604020202020204" charset="0"/>
                <a:ea typeface="Roboto" panose="020B0604020202020204" charset="0"/>
              </a:rPr>
              <a:t>5593 CONTESTAȚII </a:t>
            </a:r>
            <a:r>
              <a:rPr lang="ro-RO" sz="1800" dirty="0" smtClean="0">
                <a:solidFill>
                  <a:schemeClr val="accent4">
                    <a:lumMod val="75000"/>
                  </a:schemeClr>
                </a:solidFill>
                <a:latin typeface="Roboto" panose="020B0604020202020204" charset="0"/>
                <a:ea typeface="Roboto" panose="020B0604020202020204" charset="0"/>
              </a:rPr>
              <a:t>ADMISE LA NIVEL NAȚIONAL</a:t>
            </a:r>
            <a:endParaRPr lang="ro-RO" sz="1800" dirty="0">
              <a:solidFill>
                <a:schemeClr val="accent4">
                  <a:lumMod val="75000"/>
                </a:schemeClr>
              </a:solidFill>
              <a:latin typeface="Roboto" panose="020B0604020202020204" charset="0"/>
              <a:ea typeface="Roboto" panose="020B0604020202020204" charset="0"/>
            </a:endParaRPr>
          </a:p>
          <a:p>
            <a:pPr marL="0" indent="0">
              <a:buFont typeface="Wingdings 3" panose="05040102010807070707" pitchFamily="18" charset="2"/>
              <a:buNone/>
              <a:defRPr/>
            </a:pPr>
            <a:endParaRPr lang="ro-RO" sz="1800" dirty="0">
              <a:solidFill>
                <a:schemeClr val="accent4">
                  <a:lumMod val="75000"/>
                </a:schemeClr>
              </a:solidFill>
              <a:latin typeface="Roboto" panose="020B0604020202020204" charset="0"/>
              <a:ea typeface="Roboto" panose="020B0604020202020204" charset="0"/>
            </a:endParaRPr>
          </a:p>
          <a:p>
            <a:pPr marL="0" indent="0">
              <a:buFont typeface="Wingdings 3" panose="05040102010807070707" pitchFamily="18" charset="2"/>
              <a:buNone/>
              <a:defRPr/>
            </a:pPr>
            <a:endParaRPr lang="ro-RO" sz="1800" dirty="0">
              <a:solidFill>
                <a:schemeClr val="accent4">
                  <a:lumMod val="75000"/>
                </a:schemeClr>
              </a:solidFill>
              <a:latin typeface="Roboto" panose="020B0604020202020204" charset="0"/>
              <a:ea typeface="Roboto" panose="020B0604020202020204" charset="0"/>
            </a:endParaRPr>
          </a:p>
          <a:p>
            <a:pPr>
              <a:defRPr/>
            </a:pPr>
            <a:r>
              <a:rPr lang="ro-RO" sz="1800" dirty="0">
                <a:solidFill>
                  <a:schemeClr val="accent4">
                    <a:lumMod val="75000"/>
                  </a:schemeClr>
                </a:solidFill>
                <a:latin typeface="Roboto" panose="020B0604020202020204" charset="0"/>
                <a:ea typeface="Roboto" panose="020B0604020202020204" charset="0"/>
              </a:rPr>
              <a:t>3,25 DEVINE 5</a:t>
            </a:r>
          </a:p>
          <a:p>
            <a:pPr>
              <a:defRPr/>
            </a:pPr>
            <a:r>
              <a:rPr lang="ro-RO" sz="1800" dirty="0">
                <a:solidFill>
                  <a:schemeClr val="accent4">
                    <a:lumMod val="75000"/>
                  </a:schemeClr>
                </a:solidFill>
                <a:latin typeface="Roboto" panose="020B0604020202020204" charset="0"/>
                <a:ea typeface="Roboto" panose="020B0604020202020204" charset="0"/>
              </a:rPr>
              <a:t>4,05 DEVINE 6,2 SAU 8,1 DEVINE 6,3</a:t>
            </a:r>
          </a:p>
          <a:p>
            <a:pPr>
              <a:defRPr/>
            </a:pPr>
            <a:r>
              <a:rPr lang="ro-RO" sz="1800" dirty="0">
                <a:solidFill>
                  <a:schemeClr val="accent4">
                    <a:lumMod val="75000"/>
                  </a:schemeClr>
                </a:solidFill>
                <a:latin typeface="Roboto" panose="020B0604020202020204" charset="0"/>
                <a:ea typeface="Roboto" panose="020B0604020202020204" charset="0"/>
              </a:rPr>
              <a:t>4,5 DEVINE 7,05</a:t>
            </a:r>
          </a:p>
          <a:p>
            <a:pPr>
              <a:defRPr/>
            </a:pPr>
            <a:r>
              <a:rPr lang="ro-RO" sz="1800" dirty="0">
                <a:solidFill>
                  <a:schemeClr val="accent4">
                    <a:lumMod val="75000"/>
                  </a:schemeClr>
                </a:solidFill>
                <a:latin typeface="Roboto" panose="020B0604020202020204" charset="0"/>
                <a:ea typeface="Roboto" panose="020B0604020202020204" charset="0"/>
              </a:rPr>
              <a:t>6,5 DEVINE 8</a:t>
            </a:r>
          </a:p>
          <a:p>
            <a:pPr>
              <a:defRPr/>
            </a:pPr>
            <a:r>
              <a:rPr lang="ro-RO" sz="1800" dirty="0">
                <a:solidFill>
                  <a:schemeClr val="accent4">
                    <a:lumMod val="75000"/>
                  </a:schemeClr>
                </a:solidFill>
                <a:latin typeface="Roboto" panose="020B0604020202020204" charset="0"/>
                <a:ea typeface="Roboto" panose="020B0604020202020204" charset="0"/>
              </a:rPr>
              <a:t>7,2 DEVINE 9,25</a:t>
            </a:r>
          </a:p>
          <a:p>
            <a:pPr marL="0" indent="0">
              <a:buFont typeface="Wingdings 3" panose="05040102010807070707" pitchFamily="18" charset="2"/>
              <a:buNone/>
              <a:defRPr/>
            </a:pPr>
            <a:endParaRPr lang="ro-RO" sz="1800" dirty="0">
              <a:solidFill>
                <a:schemeClr val="accent4">
                  <a:lumMod val="75000"/>
                </a:schemeClr>
              </a:solidFill>
              <a:latin typeface="Roboto" panose="020B0604020202020204" charset="0"/>
              <a:ea typeface="Roboto" panose="020B0604020202020204" charset="0"/>
            </a:endParaRPr>
          </a:p>
          <a:p>
            <a:pPr marL="0" indent="0">
              <a:buFont typeface="Wingdings 3" panose="05040102010807070707" pitchFamily="18" charset="2"/>
              <a:buNone/>
              <a:defRPr/>
            </a:pPr>
            <a:r>
              <a:rPr lang="ro-RO" sz="1800" dirty="0">
                <a:solidFill>
                  <a:schemeClr val="accent4">
                    <a:lumMod val="75000"/>
                  </a:schemeClr>
                </a:solidFill>
                <a:latin typeface="Roboto" panose="020B0604020202020204" charset="0"/>
                <a:ea typeface="Roboto" panose="020B0604020202020204" charset="0"/>
              </a:rPr>
              <a:t>NERESPECTAREA </a:t>
            </a:r>
            <a:r>
              <a:rPr lang="ro-RO" sz="1800" dirty="0" smtClean="0">
                <a:solidFill>
                  <a:schemeClr val="accent4">
                    <a:lumMod val="75000"/>
                  </a:schemeClr>
                </a:solidFill>
                <a:latin typeface="Roboto" panose="020B0604020202020204" charset="0"/>
                <a:ea typeface="Roboto" panose="020B0604020202020204" charset="0"/>
              </a:rPr>
              <a:t>BAREMULUI</a:t>
            </a:r>
          </a:p>
          <a:p>
            <a:pPr marL="0" indent="0">
              <a:buFont typeface="Wingdings 3" panose="05040102010807070707" pitchFamily="18" charset="2"/>
              <a:buNone/>
              <a:defRPr/>
            </a:pPr>
            <a:r>
              <a:rPr lang="ro-RO" sz="1800" dirty="0">
                <a:solidFill>
                  <a:schemeClr val="accent4">
                    <a:lumMod val="75000"/>
                  </a:schemeClr>
                </a:solidFill>
                <a:latin typeface="Roboto" panose="020B0604020202020204" charset="0"/>
                <a:ea typeface="Roboto" panose="020B0604020202020204" charset="0"/>
              </a:rPr>
              <a:t>SE PUNCTEAZĂ ORICE MODALITATE DE REZOLVARE CORECTĂ A CERINŢELOR.</a:t>
            </a:r>
          </a:p>
          <a:p>
            <a:pPr marL="0" indent="0">
              <a:buFont typeface="Wingdings 3" panose="05040102010807070707" pitchFamily="18" charset="2"/>
              <a:buNone/>
              <a:defRPr/>
            </a:pPr>
            <a:endParaRPr lang="ro-RO" sz="1800" dirty="0">
              <a:solidFill>
                <a:schemeClr val="accent4">
                  <a:lumMod val="75000"/>
                </a:schemeClr>
              </a:solidFill>
              <a:latin typeface="Roboto" panose="020B0604020202020204" charset="0"/>
              <a:ea typeface="Roboto" panose="020B0604020202020204" charset="0"/>
            </a:endParaRPr>
          </a:p>
        </p:txBody>
      </p:sp>
    </p:spTree>
    <p:extLst>
      <p:ext uri="{BB962C8B-B14F-4D97-AF65-F5344CB8AC3E}">
        <p14:creationId xmlns:p14="http://schemas.microsoft.com/office/powerpoint/2010/main" val="173232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366741"/>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PROGRAMA PENTRU EXAMENUL DE BACALAUREAT -2024</a:t>
            </a:r>
            <a:endParaRPr sz="2000" dirty="0"/>
          </a:p>
        </p:txBody>
      </p:sp>
      <p:sp>
        <p:nvSpPr>
          <p:cNvPr id="502" name="Google Shape;502;p43"/>
          <p:cNvSpPr txBox="1">
            <a:spLocks noGrp="1"/>
          </p:cNvSpPr>
          <p:nvPr>
            <p:ph type="body" idx="1"/>
          </p:nvPr>
        </p:nvSpPr>
        <p:spPr>
          <a:xfrm>
            <a:off x="607799" y="2282456"/>
            <a:ext cx="7716000" cy="2395870"/>
          </a:xfrm>
          <a:prstGeom prst="rect">
            <a:avLst/>
          </a:prstGeom>
        </p:spPr>
        <p:txBody>
          <a:bodyPr spcFirstLastPara="1" wrap="square" lIns="91425" tIns="91425" rIns="91425" bIns="91425" anchor="t" anchorCtr="0">
            <a:noAutofit/>
          </a:bodyPr>
          <a:lstStyle/>
          <a:p>
            <a:pPr eaLnBrk="1" hangingPunct="1">
              <a:spcBef>
                <a:spcPct val="20000"/>
              </a:spcBef>
              <a:buClrTx/>
              <a:buFontTx/>
              <a:buNone/>
            </a:pPr>
            <a:r>
              <a:rPr lang="ro-RO" altLang="ro-RO" sz="1100" b="1" dirty="0" smtClean="0">
                <a:solidFill>
                  <a:schemeClr val="tx1"/>
                </a:solidFill>
                <a:latin typeface="Arial" panose="020B0604020202020204" pitchFamily="34" charset="0"/>
              </a:rPr>
              <a:t>Exersarea </a:t>
            </a:r>
            <a:r>
              <a:rPr lang="ro-RO" altLang="ro-RO" sz="1100" b="1" dirty="0">
                <a:solidFill>
                  <a:schemeClr val="tx1"/>
                </a:solidFill>
                <a:latin typeface="Arial" panose="020B0604020202020204" pitchFamily="34" charset="0"/>
              </a:rPr>
              <a:t>demersurilor </a:t>
            </a:r>
            <a:r>
              <a:rPr lang="ro-RO" altLang="ro-RO" sz="1100" b="1" dirty="0" err="1">
                <a:solidFill>
                  <a:schemeClr val="tx1"/>
                </a:solidFill>
                <a:latin typeface="Arial" panose="020B0604020202020204" pitchFamily="34" charset="0"/>
              </a:rPr>
              <a:t>şi</a:t>
            </a:r>
            <a:r>
              <a:rPr lang="ro-RO" altLang="ro-RO" sz="1100" b="1" dirty="0">
                <a:solidFill>
                  <a:schemeClr val="tx1"/>
                </a:solidFill>
                <a:latin typeface="Arial" panose="020B0604020202020204" pitchFamily="34" charset="0"/>
              </a:rPr>
              <a:t> </a:t>
            </a:r>
            <a:r>
              <a:rPr lang="ro-RO" altLang="ro-RO" sz="1100" b="1" dirty="0" err="1">
                <a:solidFill>
                  <a:schemeClr val="tx1"/>
                </a:solidFill>
                <a:latin typeface="Arial" panose="020B0604020202020204" pitchFamily="34" charset="0"/>
              </a:rPr>
              <a:t>acţiunilor</a:t>
            </a:r>
            <a:r>
              <a:rPr lang="ro-RO" altLang="ro-RO" sz="1100" b="1" dirty="0">
                <a:solidFill>
                  <a:schemeClr val="tx1"/>
                </a:solidFill>
                <a:latin typeface="Arial" panose="020B0604020202020204" pitchFamily="34" charset="0"/>
              </a:rPr>
              <a:t> civice democratice</a:t>
            </a:r>
          </a:p>
          <a:p>
            <a:pPr eaLnBrk="1" hangingPunct="1">
              <a:spcBef>
                <a:spcPct val="20000"/>
              </a:spcBef>
              <a:buClrTx/>
              <a:buFont typeface="Arial" panose="020B0604020202020204" pitchFamily="34" charset="0"/>
              <a:buChar char="•"/>
            </a:pPr>
            <a:r>
              <a:rPr lang="ro-RO" altLang="ro-RO" sz="1100" b="1" dirty="0">
                <a:solidFill>
                  <a:schemeClr val="tx1"/>
                </a:solidFill>
                <a:latin typeface="Arial" panose="020B0604020202020204" pitchFamily="34" charset="0"/>
              </a:rPr>
              <a:t>2.1. Extragerea </a:t>
            </a:r>
            <a:r>
              <a:rPr lang="ro-RO" altLang="ro-RO" sz="1100" b="1" dirty="0" err="1">
                <a:solidFill>
                  <a:schemeClr val="tx1"/>
                </a:solidFill>
                <a:latin typeface="Arial" panose="020B0604020202020204" pitchFamily="34" charset="0"/>
              </a:rPr>
              <a:t>informaţiei</a:t>
            </a:r>
            <a:r>
              <a:rPr lang="ro-RO" altLang="ro-RO" sz="1100" b="1" dirty="0">
                <a:solidFill>
                  <a:schemeClr val="tx1"/>
                </a:solidFill>
                <a:latin typeface="Arial" panose="020B0604020202020204" pitchFamily="34" charset="0"/>
              </a:rPr>
              <a:t> </a:t>
            </a:r>
            <a:r>
              <a:rPr lang="ro-RO" altLang="ro-RO" sz="1100" b="1" dirty="0" err="1">
                <a:solidFill>
                  <a:schemeClr val="tx1"/>
                </a:solidFill>
                <a:latin typeface="Arial" panose="020B0604020202020204" pitchFamily="34" charset="0"/>
              </a:rPr>
              <a:t>esenţiale</a:t>
            </a:r>
            <a:r>
              <a:rPr lang="ro-RO" altLang="ro-RO" sz="1100" b="1" dirty="0">
                <a:solidFill>
                  <a:schemeClr val="tx1"/>
                </a:solidFill>
                <a:latin typeface="Arial" panose="020B0604020202020204" pitchFamily="34" charset="0"/>
              </a:rPr>
              <a:t> dintr-un mesaj</a:t>
            </a:r>
          </a:p>
          <a:p>
            <a:pPr eaLnBrk="1" hangingPunct="1">
              <a:spcBef>
                <a:spcPct val="20000"/>
              </a:spcBef>
              <a:buClrTx/>
              <a:buFont typeface="Arial" panose="020B0604020202020204" pitchFamily="34" charset="0"/>
              <a:buChar char="•"/>
            </a:pPr>
            <a:r>
              <a:rPr lang="ro-RO" altLang="ro-RO" sz="1100" b="1" dirty="0">
                <a:solidFill>
                  <a:schemeClr val="tx1"/>
                </a:solidFill>
                <a:latin typeface="Arial" panose="020B0604020202020204" pitchFamily="34" charset="0"/>
              </a:rPr>
              <a:t>2.2. Descoperirea constantelor în </a:t>
            </a:r>
            <a:r>
              <a:rPr lang="ro-RO" altLang="ro-RO" sz="1100" b="1" dirty="0" err="1">
                <a:solidFill>
                  <a:schemeClr val="tx1"/>
                </a:solidFill>
                <a:latin typeface="Arial" panose="020B0604020202020204" pitchFamily="34" charset="0"/>
              </a:rPr>
              <a:t>desfăşurarea</a:t>
            </a:r>
            <a:r>
              <a:rPr lang="ro-RO" altLang="ro-RO" sz="1100" b="1" dirty="0">
                <a:solidFill>
                  <a:schemeClr val="tx1"/>
                </a:solidFill>
                <a:latin typeface="Arial" panose="020B0604020202020204" pitchFamily="34" charset="0"/>
              </a:rPr>
              <a:t> fenomenelor istorice studiate</a:t>
            </a:r>
          </a:p>
          <a:p>
            <a:pPr eaLnBrk="1" hangingPunct="1">
              <a:spcBef>
                <a:spcPct val="20000"/>
              </a:spcBef>
              <a:buClrTx/>
              <a:buFontTx/>
              <a:buNone/>
            </a:pPr>
            <a:r>
              <a:rPr lang="ro-RO" altLang="ro-RO" sz="1100" b="1" dirty="0">
                <a:solidFill>
                  <a:schemeClr val="tx1"/>
                </a:solidFill>
                <a:latin typeface="Arial" panose="020B0604020202020204" pitchFamily="34" charset="0"/>
              </a:rPr>
              <a:t>Aplicarea principiilor </a:t>
            </a:r>
            <a:r>
              <a:rPr lang="ro-RO" altLang="ro-RO" sz="1100" b="1" dirty="0" err="1">
                <a:solidFill>
                  <a:schemeClr val="tx1"/>
                </a:solidFill>
                <a:latin typeface="Arial" panose="020B0604020202020204" pitchFamily="34" charset="0"/>
              </a:rPr>
              <a:t>şi</a:t>
            </a:r>
            <a:r>
              <a:rPr lang="ro-RO" altLang="ro-RO" sz="1100" b="1" dirty="0">
                <a:solidFill>
                  <a:schemeClr val="tx1"/>
                </a:solidFill>
                <a:latin typeface="Arial" panose="020B0604020202020204" pitchFamily="34" charset="0"/>
              </a:rPr>
              <a:t> a metodelor adecvate în abordarea surselor istorice </a:t>
            </a:r>
          </a:p>
          <a:p>
            <a:pPr eaLnBrk="1" hangingPunct="1">
              <a:spcBef>
                <a:spcPct val="20000"/>
              </a:spcBef>
              <a:buClrTx/>
              <a:buFont typeface="Arial" panose="020B0604020202020204" pitchFamily="34" charset="0"/>
              <a:buChar char="•"/>
            </a:pPr>
            <a:r>
              <a:rPr lang="ro-RO" altLang="ro-RO" sz="1100" b="1" dirty="0">
                <a:solidFill>
                  <a:schemeClr val="tx1"/>
                </a:solidFill>
                <a:latin typeface="Arial" panose="020B0604020202020204" pitchFamily="34" charset="0"/>
              </a:rPr>
              <a:t>3.1. Selectarea </a:t>
            </a:r>
            <a:r>
              <a:rPr lang="ro-RO" altLang="ro-RO" sz="1100" b="1" dirty="0" err="1">
                <a:solidFill>
                  <a:schemeClr val="tx1"/>
                </a:solidFill>
                <a:latin typeface="Arial" panose="020B0604020202020204" pitchFamily="34" charset="0"/>
              </a:rPr>
              <a:t>şi</a:t>
            </a:r>
            <a:r>
              <a:rPr lang="ro-RO" altLang="ro-RO" sz="1100" b="1" dirty="0">
                <a:solidFill>
                  <a:schemeClr val="tx1"/>
                </a:solidFill>
                <a:latin typeface="Arial" panose="020B0604020202020204" pitchFamily="34" charset="0"/>
              </a:rPr>
              <a:t> comentarea surselor istorice pentru a </a:t>
            </a:r>
            <a:r>
              <a:rPr lang="ro-RO" altLang="ro-RO" sz="1100" b="1" dirty="0" err="1">
                <a:solidFill>
                  <a:schemeClr val="tx1"/>
                </a:solidFill>
                <a:latin typeface="Arial" panose="020B0604020202020204" pitchFamily="34" charset="0"/>
              </a:rPr>
              <a:t>susţine</a:t>
            </a:r>
            <a:r>
              <a:rPr lang="ro-RO" altLang="ro-RO" sz="1100" b="1" dirty="0">
                <a:solidFill>
                  <a:schemeClr val="tx1"/>
                </a:solidFill>
                <a:latin typeface="Arial" panose="020B0604020202020204" pitchFamily="34" charset="0"/>
              </a:rPr>
              <a:t>/ combate un punct de vedere </a:t>
            </a:r>
          </a:p>
          <a:p>
            <a:pPr eaLnBrk="1" hangingPunct="1">
              <a:spcBef>
                <a:spcPct val="20000"/>
              </a:spcBef>
              <a:buClrTx/>
              <a:buFont typeface="Arial" panose="020B0604020202020204" pitchFamily="34" charset="0"/>
              <a:buChar char="•"/>
            </a:pPr>
            <a:r>
              <a:rPr lang="ro-RO" altLang="ro-RO" sz="1100" b="1" dirty="0">
                <a:solidFill>
                  <a:schemeClr val="tx1"/>
                </a:solidFill>
                <a:latin typeface="Arial" panose="020B0604020202020204" pitchFamily="34" charset="0"/>
              </a:rPr>
              <a:t>3.2. Descoperirea în sursele de informare a perspectivelor multiple asupra evenimentelor </a:t>
            </a:r>
            <a:r>
              <a:rPr lang="ro-RO" altLang="ro-RO" sz="1100" b="1" dirty="0" err="1">
                <a:solidFill>
                  <a:schemeClr val="tx1"/>
                </a:solidFill>
                <a:latin typeface="Arial" panose="020B0604020202020204" pitchFamily="34" charset="0"/>
              </a:rPr>
              <a:t>şi</a:t>
            </a:r>
            <a:r>
              <a:rPr lang="ro-RO" altLang="ro-RO" sz="1100" b="1" dirty="0">
                <a:solidFill>
                  <a:schemeClr val="tx1"/>
                </a:solidFill>
                <a:latin typeface="Arial" panose="020B0604020202020204" pitchFamily="34" charset="0"/>
              </a:rPr>
              <a:t> proceselor istorice </a:t>
            </a:r>
          </a:p>
          <a:p>
            <a:pPr eaLnBrk="1" hangingPunct="1">
              <a:spcBef>
                <a:spcPct val="20000"/>
              </a:spcBef>
              <a:buClrTx/>
              <a:buFont typeface="Arial" panose="020B0604020202020204" pitchFamily="34" charset="0"/>
              <a:buChar char="•"/>
            </a:pPr>
            <a:r>
              <a:rPr lang="ro-RO" altLang="ro-RO" sz="1100" b="1" dirty="0">
                <a:solidFill>
                  <a:schemeClr val="tx1"/>
                </a:solidFill>
                <a:latin typeface="Arial" panose="020B0604020202020204" pitchFamily="34" charset="0"/>
              </a:rPr>
              <a:t>3.3. Analiza </a:t>
            </a:r>
            <a:r>
              <a:rPr lang="ro-RO" altLang="ro-RO" sz="1100" b="1" dirty="0" err="1">
                <a:solidFill>
                  <a:schemeClr val="tx1"/>
                </a:solidFill>
                <a:latin typeface="Arial" panose="020B0604020202020204" pitchFamily="34" charset="0"/>
              </a:rPr>
              <a:t>diversităţii</a:t>
            </a:r>
            <a:r>
              <a:rPr lang="ro-RO" altLang="ro-RO" sz="1100" b="1" dirty="0">
                <a:solidFill>
                  <a:schemeClr val="tx1"/>
                </a:solidFill>
                <a:latin typeface="Arial" panose="020B0604020202020204" pitchFamily="34" charset="0"/>
              </a:rPr>
              <a:t> sociale, culturale </a:t>
            </a:r>
            <a:r>
              <a:rPr lang="ro-RO" altLang="ro-RO" sz="1100" b="1" dirty="0" err="1">
                <a:solidFill>
                  <a:schemeClr val="tx1"/>
                </a:solidFill>
                <a:latin typeface="Arial" panose="020B0604020202020204" pitchFamily="34" charset="0"/>
              </a:rPr>
              <a:t>şi</a:t>
            </a:r>
            <a:r>
              <a:rPr lang="ro-RO" altLang="ro-RO" sz="1100" b="1" dirty="0">
                <a:solidFill>
                  <a:schemeClr val="tx1"/>
                </a:solidFill>
                <a:latin typeface="Arial" panose="020B0604020202020204" pitchFamily="34" charset="0"/>
              </a:rPr>
              <a:t> de </a:t>
            </a:r>
            <a:r>
              <a:rPr lang="ro-RO" altLang="ro-RO" sz="1100" b="1" dirty="0" err="1">
                <a:solidFill>
                  <a:schemeClr val="tx1"/>
                </a:solidFill>
                <a:latin typeface="Arial" panose="020B0604020202020204" pitchFamily="34" charset="0"/>
              </a:rPr>
              <a:t>civilizaţie</a:t>
            </a:r>
            <a:r>
              <a:rPr lang="ro-RO" altLang="ro-RO" sz="1100" b="1" dirty="0">
                <a:solidFill>
                  <a:schemeClr val="tx1"/>
                </a:solidFill>
                <a:latin typeface="Arial" panose="020B0604020202020204" pitchFamily="34" charset="0"/>
              </a:rPr>
              <a:t> în istorie pornind de la sursele istorice </a:t>
            </a:r>
          </a:p>
          <a:p>
            <a:pPr eaLnBrk="1" hangingPunct="1">
              <a:spcBef>
                <a:spcPct val="20000"/>
              </a:spcBef>
              <a:buClrTx/>
              <a:buFontTx/>
              <a:buNone/>
            </a:pPr>
            <a:r>
              <a:rPr lang="ro-RO" altLang="ro-RO" sz="1100" b="1" dirty="0">
                <a:solidFill>
                  <a:schemeClr val="tx1"/>
                </a:solidFill>
                <a:latin typeface="Arial" panose="020B0604020202020204" pitchFamily="34" charset="0"/>
              </a:rPr>
              <a:t>Utilizarea surselor istorice, a metodelor </a:t>
            </a:r>
            <a:r>
              <a:rPr lang="ro-RO" altLang="ro-RO" sz="1100" b="1" dirty="0" err="1">
                <a:solidFill>
                  <a:schemeClr val="tx1"/>
                </a:solidFill>
                <a:latin typeface="Arial" panose="020B0604020202020204" pitchFamily="34" charset="0"/>
              </a:rPr>
              <a:t>şi</a:t>
            </a:r>
            <a:r>
              <a:rPr lang="ro-RO" altLang="ro-RO" sz="1100" b="1" dirty="0">
                <a:solidFill>
                  <a:schemeClr val="tx1"/>
                </a:solidFill>
                <a:latin typeface="Arial" panose="020B0604020202020204" pitchFamily="34" charset="0"/>
              </a:rPr>
              <a:t> a tehnicilor adecvate istoriei pentru rezolvarea de probleme </a:t>
            </a:r>
          </a:p>
          <a:p>
            <a:pPr eaLnBrk="1" hangingPunct="1">
              <a:spcBef>
                <a:spcPct val="20000"/>
              </a:spcBef>
              <a:buClrTx/>
              <a:buFont typeface="Arial" panose="020B0604020202020204" pitchFamily="34" charset="0"/>
              <a:buChar char="•"/>
            </a:pPr>
            <a:r>
              <a:rPr lang="ro-RO" altLang="ro-RO" sz="1100" b="1" dirty="0">
                <a:solidFill>
                  <a:schemeClr val="tx1"/>
                </a:solidFill>
                <a:latin typeface="Arial" panose="020B0604020202020204" pitchFamily="34" charset="0"/>
              </a:rPr>
              <a:t>4.1. Utilizarea adecvată a coordonatelor temporale </a:t>
            </a:r>
            <a:r>
              <a:rPr lang="ro-RO" altLang="ro-RO" sz="1100" b="1" dirty="0" err="1">
                <a:solidFill>
                  <a:schemeClr val="tx1"/>
                </a:solidFill>
                <a:latin typeface="Arial" panose="020B0604020202020204" pitchFamily="34" charset="0"/>
              </a:rPr>
              <a:t>şi</a:t>
            </a:r>
            <a:r>
              <a:rPr lang="ro-RO" altLang="ro-RO" sz="1100" b="1" dirty="0">
                <a:solidFill>
                  <a:schemeClr val="tx1"/>
                </a:solidFill>
                <a:latin typeface="Arial" panose="020B0604020202020204" pitchFamily="34" charset="0"/>
              </a:rPr>
              <a:t> </a:t>
            </a:r>
            <a:r>
              <a:rPr lang="ro-RO" altLang="ro-RO" sz="1100" b="1" dirty="0" err="1">
                <a:solidFill>
                  <a:schemeClr val="tx1"/>
                </a:solidFill>
                <a:latin typeface="Arial" panose="020B0604020202020204" pitchFamily="34" charset="0"/>
              </a:rPr>
              <a:t>spaţiale</a:t>
            </a:r>
            <a:r>
              <a:rPr lang="ro-RO" altLang="ro-RO" sz="1100" b="1" dirty="0">
                <a:solidFill>
                  <a:schemeClr val="tx1"/>
                </a:solidFill>
                <a:latin typeface="Arial" panose="020B0604020202020204" pitchFamily="34" charset="0"/>
              </a:rPr>
              <a:t> relative la un subiect istoric</a:t>
            </a:r>
          </a:p>
          <a:p>
            <a:pPr eaLnBrk="1" hangingPunct="1">
              <a:spcBef>
                <a:spcPct val="20000"/>
              </a:spcBef>
              <a:buClrTx/>
              <a:buFont typeface="Arial" panose="020B0604020202020204" pitchFamily="34" charset="0"/>
              <a:buChar char="•"/>
            </a:pPr>
            <a:r>
              <a:rPr lang="ro-RO" altLang="ro-RO" sz="1100" b="1" dirty="0">
                <a:solidFill>
                  <a:schemeClr val="tx1"/>
                </a:solidFill>
                <a:latin typeface="Arial" panose="020B0604020202020204" pitchFamily="34" charset="0"/>
              </a:rPr>
              <a:t>4.2. Construirea de sinteze tematice</a:t>
            </a:r>
          </a:p>
          <a:p>
            <a:pPr eaLnBrk="1" hangingPunct="1">
              <a:spcBef>
                <a:spcPct val="20000"/>
              </a:spcBef>
              <a:buClrTx/>
              <a:buFont typeface="Arial" panose="020B0604020202020204" pitchFamily="34" charset="0"/>
              <a:buNone/>
            </a:pPr>
            <a:endParaRPr lang="ro-RO" altLang="ro-RO" sz="1100" dirty="0">
              <a:solidFill>
                <a:schemeClr val="tx1"/>
              </a:solidFill>
              <a:latin typeface="Arial" panose="020B0604020202020204" pitchFamily="34" charset="0"/>
            </a:endParaRPr>
          </a:p>
        </p:txBody>
      </p:sp>
      <p:sp>
        <p:nvSpPr>
          <p:cNvPr id="503" name="Google Shape;503;p43"/>
          <p:cNvSpPr txBox="1"/>
          <p:nvPr/>
        </p:nvSpPr>
        <p:spPr>
          <a:xfrm>
            <a:off x="469885" y="813412"/>
            <a:ext cx="8317230" cy="2230938"/>
          </a:xfrm>
          <a:prstGeom prst="rect">
            <a:avLst/>
          </a:prstGeom>
          <a:noFill/>
          <a:ln>
            <a:noFill/>
          </a:ln>
        </p:spPr>
        <p:txBody>
          <a:bodyPr spcFirstLastPara="1" wrap="square" lIns="91425" tIns="91425" rIns="91425" bIns="91425" anchor="t" anchorCtr="0">
            <a:noAutofit/>
          </a:bodyPr>
          <a:lstStyle/>
          <a:p>
            <a:pPr eaLnBrk="1" hangingPunct="1">
              <a:buFont typeface="Arial" panose="020B0604020202020204" pitchFamily="34" charset="0"/>
              <a:buNone/>
            </a:pPr>
            <a:r>
              <a:rPr lang="ro-RO" altLang="ro-RO" sz="1100" b="1" dirty="0">
                <a:latin typeface="Arial" panose="020B0604020202020204" pitchFamily="34" charset="0"/>
                <a:cs typeface="Arial" panose="020B0604020202020204" pitchFamily="34" charset="0"/>
              </a:rPr>
              <a:t>În cadrul examenului de bacalaureat  Istoria are statut de disciplină obligatorie, la proba </a:t>
            </a:r>
            <a:r>
              <a:rPr lang="en-US" altLang="ro-RO" sz="1100" b="1" dirty="0" err="1">
                <a:latin typeface="Arial" panose="020B0604020202020204" pitchFamily="34" charset="0"/>
                <a:cs typeface="Arial" panose="020B0604020202020204" pitchFamily="34" charset="0"/>
              </a:rPr>
              <a:t>E.c</a:t>
            </a:r>
            <a:r>
              <a:rPr lang="en-US" altLang="ro-RO" sz="1100" b="1" dirty="0">
                <a:latin typeface="Arial" panose="020B0604020202020204" pitchFamily="34" charset="0"/>
                <a:cs typeface="Arial" panose="020B0604020202020204" pitchFamily="34" charset="0"/>
              </a:rPr>
              <a:t>.</a:t>
            </a:r>
            <a:r>
              <a:rPr lang="ro-RO" altLang="ro-RO" sz="1100" b="1" dirty="0">
                <a:latin typeface="Arial" panose="020B0604020202020204" pitchFamily="34" charset="0"/>
                <a:cs typeface="Arial" panose="020B0604020202020204" pitchFamily="34" charset="0"/>
              </a:rPr>
              <a:t>, pentru profilul umanist din filiera teoretică sau, după caz, pentru filiera </a:t>
            </a:r>
            <a:r>
              <a:rPr lang="ro-RO" altLang="ro-RO" sz="1100" b="1" dirty="0" err="1">
                <a:latin typeface="Arial" panose="020B0604020202020204" pitchFamily="34" charset="0"/>
                <a:cs typeface="Arial" panose="020B0604020202020204" pitchFamily="34" charset="0"/>
              </a:rPr>
              <a:t>vocaţională</a:t>
            </a:r>
            <a:r>
              <a:rPr lang="ro-RO" altLang="ro-RO" sz="1100" b="1" dirty="0">
                <a:latin typeface="Arial" panose="020B0604020202020204" pitchFamily="34" charset="0"/>
                <a:cs typeface="Arial" panose="020B0604020202020204" pitchFamily="34" charset="0"/>
              </a:rPr>
              <a:t>.</a:t>
            </a:r>
          </a:p>
          <a:p>
            <a:pPr eaLnBrk="1" hangingPunct="1"/>
            <a:r>
              <a:rPr lang="ro-RO" altLang="ro-RO" sz="1100" b="1" dirty="0">
                <a:latin typeface="Arial" panose="020B0604020202020204" pitchFamily="34" charset="0"/>
                <a:cs typeface="Arial" panose="020B0604020202020204" pitchFamily="34" charset="0"/>
              </a:rPr>
              <a:t>Proba de examen la Istorie este o probă scrisă cu durata de 3 ore.</a:t>
            </a:r>
          </a:p>
          <a:p>
            <a:pPr algn="ctr" eaLnBrk="1" hangingPunct="1">
              <a:buFont typeface="Arial" panose="020B0604020202020204" pitchFamily="34" charset="0"/>
              <a:buNone/>
            </a:pPr>
            <a:r>
              <a:rPr lang="ro-RO" altLang="ro-RO" sz="1100" b="1" dirty="0" smtClean="0">
                <a:latin typeface="Arial" panose="020B0604020202020204" pitchFamily="34" charset="0"/>
                <a:cs typeface="Arial" panose="020B0604020202020204" pitchFamily="34" charset="0"/>
              </a:rPr>
              <a:t>COMPETENŢE </a:t>
            </a:r>
            <a:r>
              <a:rPr lang="ro-RO" altLang="ro-RO" sz="1100" b="1" dirty="0">
                <a:latin typeface="Arial" panose="020B0604020202020204" pitchFamily="34" charset="0"/>
                <a:cs typeface="Arial" panose="020B0604020202020204" pitchFamily="34" charset="0"/>
              </a:rPr>
              <a:t>DE EVALUAT</a:t>
            </a:r>
          </a:p>
          <a:p>
            <a:pPr eaLnBrk="1" hangingPunct="1"/>
            <a:r>
              <a:rPr lang="ro-RO" altLang="ro-RO" sz="1100" b="1" dirty="0">
                <a:latin typeface="Arial" panose="020B0604020202020204" pitchFamily="34" charset="0"/>
                <a:cs typeface="Arial" panose="020B0604020202020204" pitchFamily="34" charset="0"/>
              </a:rPr>
              <a:t>Utilizarea eficientă a comunicării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a limbajului de specialitate </a:t>
            </a:r>
          </a:p>
          <a:p>
            <a:pPr eaLnBrk="1" hangingPunct="1"/>
            <a:r>
              <a:rPr lang="ro-RO" altLang="ro-RO" sz="1100" b="1" dirty="0">
                <a:latin typeface="Arial" panose="020B0604020202020204" pitchFamily="34" charset="0"/>
                <a:cs typeface="Arial" panose="020B0604020202020204" pitchFamily="34" charset="0"/>
              </a:rPr>
              <a:t>1.1. Formularea de argumente referitoare la un subiect istoric </a:t>
            </a:r>
          </a:p>
          <a:p>
            <a:pPr eaLnBrk="1" hangingPunct="1"/>
            <a:r>
              <a:rPr lang="ro-RO" altLang="ro-RO" sz="1100" b="1" dirty="0">
                <a:latin typeface="Arial" panose="020B0604020202020204" pitchFamily="34" charset="0"/>
                <a:cs typeface="Arial" panose="020B0604020202020204" pitchFamily="34" charset="0"/>
              </a:rPr>
              <a:t>1.2. Folosirea limbajului adecvat în cadrul unei prezentări scrise </a:t>
            </a:r>
          </a:p>
          <a:p>
            <a:pPr eaLnBrk="1" hangingPunct="1"/>
            <a:r>
              <a:rPr lang="ro-RO" altLang="ro-RO" sz="1100" b="1" dirty="0">
                <a:latin typeface="Arial" panose="020B0604020202020204" pitchFamily="34" charset="0"/>
                <a:cs typeface="Arial" panose="020B0604020202020204" pitchFamily="34" charset="0"/>
              </a:rPr>
              <a:t>1.3. </a:t>
            </a:r>
            <a:r>
              <a:rPr lang="ro-RO" altLang="ro-RO" sz="1100" b="1" dirty="0" err="1">
                <a:latin typeface="Arial" panose="020B0604020202020204" pitchFamily="34" charset="0"/>
                <a:cs typeface="Arial" panose="020B0604020202020204" pitchFamily="34" charset="0"/>
              </a:rPr>
              <a:t>Evidenţierea</a:t>
            </a:r>
            <a:r>
              <a:rPr lang="ro-RO" altLang="ro-RO" sz="1100" b="1" dirty="0">
                <a:latin typeface="Arial" panose="020B0604020202020204" pitchFamily="34" charset="0"/>
                <a:cs typeface="Arial" panose="020B0604020202020204" pitchFamily="34" charset="0"/>
              </a:rPr>
              <a:t> </a:t>
            </a:r>
            <a:r>
              <a:rPr lang="ro-RO" altLang="ro-RO" sz="1100" b="1" dirty="0" err="1">
                <a:latin typeface="Arial" panose="020B0604020202020204" pitchFamily="34" charset="0"/>
                <a:cs typeface="Arial" panose="020B0604020202020204" pitchFamily="34" charset="0"/>
              </a:rPr>
              <a:t>relaţiei</a:t>
            </a:r>
            <a:r>
              <a:rPr lang="ro-RO" altLang="ro-RO" sz="1100" b="1" dirty="0">
                <a:latin typeface="Arial" panose="020B0604020202020204" pitchFamily="34" charset="0"/>
                <a:cs typeface="Arial" panose="020B0604020202020204" pitchFamily="34" charset="0"/>
              </a:rPr>
              <a:t> cauză – efect într-o succesiune de evenimente sau procese istorice </a:t>
            </a:r>
          </a:p>
          <a:p>
            <a:pPr eaLnBrk="1" hangingPunct="1"/>
            <a:r>
              <a:rPr lang="ro-RO" altLang="ro-RO" sz="1100" b="1" dirty="0">
                <a:latin typeface="Arial" panose="020B0604020202020204" pitchFamily="34" charset="0"/>
                <a:cs typeface="Arial" panose="020B0604020202020204" pitchFamily="34" charset="0"/>
              </a:rPr>
              <a:t>1.4. Formularea, în scris, a unor opinii referitoare la o temă de istorie</a:t>
            </a:r>
            <a:endParaRPr lang="en-US" altLang="ro-RO"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16120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43"/>
          <p:cNvSpPr txBox="1">
            <a:spLocks noGrp="1"/>
          </p:cNvSpPr>
          <p:nvPr>
            <p:ph type="title"/>
          </p:nvPr>
        </p:nvSpPr>
        <p:spPr>
          <a:xfrm>
            <a:off x="714125" y="366741"/>
            <a:ext cx="7716000" cy="368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ro-RO" sz="2000" dirty="0" smtClean="0"/>
              <a:t>PROGRAMA PENTRU EXAMENUL DE BACALAUREAT -2024</a:t>
            </a:r>
            <a:endParaRPr sz="2000" dirty="0"/>
          </a:p>
        </p:txBody>
      </p:sp>
      <p:sp>
        <p:nvSpPr>
          <p:cNvPr id="502" name="Google Shape;502;p43"/>
          <p:cNvSpPr txBox="1">
            <a:spLocks noGrp="1"/>
          </p:cNvSpPr>
          <p:nvPr>
            <p:ph type="body" idx="1"/>
          </p:nvPr>
        </p:nvSpPr>
        <p:spPr>
          <a:xfrm>
            <a:off x="451856" y="1017077"/>
            <a:ext cx="7716000" cy="3484040"/>
          </a:xfrm>
          <a:prstGeom prst="rect">
            <a:avLst/>
          </a:prstGeom>
        </p:spPr>
        <p:txBody>
          <a:bodyPr spcFirstLastPara="1" wrap="square" lIns="91425" tIns="91425" rIns="91425" bIns="91425" anchor="t" anchorCtr="0">
            <a:noAutofit/>
          </a:bodyPr>
          <a:lstStyle/>
          <a:p>
            <a:pPr eaLnBrk="1" hangingPunct="1">
              <a:lnSpc>
                <a:spcPct val="150000"/>
              </a:lnSpc>
              <a:defRPr/>
            </a:pPr>
            <a:r>
              <a:rPr lang="ro-RO" altLang="ro-RO" sz="1100" b="1" dirty="0">
                <a:latin typeface="Arial" panose="020B0604020202020204" pitchFamily="34" charset="0"/>
                <a:cs typeface="Arial" panose="020B0604020202020204" pitchFamily="34" charset="0"/>
              </a:rPr>
              <a:t>A. </a:t>
            </a:r>
            <a:r>
              <a:rPr lang="en-US" altLang="ro-RO" sz="1100" b="1" dirty="0">
                <a:latin typeface="Arial" panose="020B0604020202020204" pitchFamily="34" charset="0"/>
                <a:cs typeface="Arial" panose="020B0604020202020204" pitchFamily="34" charset="0"/>
              </a:rPr>
              <a:t>POPOARE ŞI SPAŢII </a:t>
            </a:r>
            <a:r>
              <a:rPr lang="en-US" altLang="ro-RO" sz="1100" b="1" dirty="0" smtClean="0">
                <a:latin typeface="Arial" panose="020B0604020202020204" pitchFamily="34" charset="0"/>
                <a:cs typeface="Arial" panose="020B0604020202020204" pitchFamily="34" charset="0"/>
              </a:rPr>
              <a:t>ISTORICE</a:t>
            </a:r>
            <a:endParaRPr lang="ro-RO" altLang="ro-RO" sz="1100" b="1" dirty="0" smtClean="0">
              <a:latin typeface="Arial" panose="020B0604020202020204" pitchFamily="34" charset="0"/>
              <a:cs typeface="Arial" panose="020B0604020202020204" pitchFamily="34" charset="0"/>
            </a:endParaRPr>
          </a:p>
          <a:p>
            <a:pPr marL="0" indent="0" eaLnBrk="1" hangingPunct="1">
              <a:lnSpc>
                <a:spcPct val="150000"/>
              </a:lnSpc>
              <a:buFont typeface="Wingdings 3" panose="05040102010807070707" pitchFamily="18" charset="2"/>
              <a:buNone/>
              <a:defRPr/>
            </a:pPr>
            <a:r>
              <a:rPr lang="en-US" altLang="ro-RO" sz="1100" b="1" dirty="0" err="1" smtClean="0">
                <a:latin typeface="Arial" panose="020B0604020202020204" pitchFamily="34" charset="0"/>
                <a:cs typeface="Arial" panose="020B0604020202020204" pitchFamily="34" charset="0"/>
              </a:rPr>
              <a:t>Romanitatea</a:t>
            </a:r>
            <a:r>
              <a:rPr lang="en-US" altLang="ro-RO" sz="1100" b="1" dirty="0" smtClean="0">
                <a:latin typeface="Arial" panose="020B0604020202020204" pitchFamily="34" charset="0"/>
                <a:cs typeface="Arial" panose="020B0604020202020204" pitchFamily="34" charset="0"/>
              </a:rPr>
              <a:t> </a:t>
            </a:r>
            <a:r>
              <a:rPr lang="en-US" altLang="ro-RO" sz="1100" b="1" dirty="0" err="1">
                <a:latin typeface="Arial" panose="020B0604020202020204" pitchFamily="34" charset="0"/>
                <a:cs typeface="Arial" panose="020B0604020202020204" pitchFamily="34" charset="0"/>
              </a:rPr>
              <a:t>românilor</a:t>
            </a:r>
            <a:r>
              <a:rPr lang="en-US" altLang="ro-RO" sz="1100" b="1" dirty="0">
                <a:latin typeface="Arial" panose="020B0604020202020204" pitchFamily="34" charset="0"/>
                <a:cs typeface="Arial" panose="020B0604020202020204" pitchFamily="34" charset="0"/>
              </a:rPr>
              <a:t> </a:t>
            </a:r>
            <a:r>
              <a:rPr lang="en-US" altLang="ro-RO" sz="1100" b="1" dirty="0" err="1">
                <a:latin typeface="Arial" panose="020B0604020202020204" pitchFamily="34" charset="0"/>
                <a:cs typeface="Arial" panose="020B0604020202020204" pitchFamily="34" charset="0"/>
              </a:rPr>
              <a:t>în</a:t>
            </a:r>
            <a:r>
              <a:rPr lang="en-US" altLang="ro-RO" sz="1100" b="1" dirty="0">
                <a:latin typeface="Arial" panose="020B0604020202020204" pitchFamily="34" charset="0"/>
                <a:cs typeface="Arial" panose="020B0604020202020204" pitchFamily="34" charset="0"/>
              </a:rPr>
              <a:t> </a:t>
            </a:r>
            <a:r>
              <a:rPr lang="en-US" altLang="ro-RO" sz="1100" b="1" dirty="0" err="1">
                <a:latin typeface="Arial" panose="020B0604020202020204" pitchFamily="34" charset="0"/>
                <a:cs typeface="Arial" panose="020B0604020202020204" pitchFamily="34" charset="0"/>
              </a:rPr>
              <a:t>viziunea</a:t>
            </a:r>
            <a:r>
              <a:rPr lang="en-US" altLang="ro-RO" sz="1100" b="1" dirty="0">
                <a:latin typeface="Arial" panose="020B0604020202020204" pitchFamily="34" charset="0"/>
                <a:cs typeface="Arial" panose="020B0604020202020204" pitchFamily="34" charset="0"/>
              </a:rPr>
              <a:t> </a:t>
            </a:r>
            <a:r>
              <a:rPr lang="en-US" altLang="ro-RO" sz="1100" b="1" dirty="0" err="1">
                <a:latin typeface="Arial" panose="020B0604020202020204" pitchFamily="34" charset="0"/>
                <a:cs typeface="Arial" panose="020B0604020202020204" pitchFamily="34" charset="0"/>
              </a:rPr>
              <a:t>istoricilor</a:t>
            </a:r>
            <a:endParaRPr lang="ro-RO" altLang="ro-RO" sz="1100" b="1" dirty="0">
              <a:latin typeface="Arial" panose="020B0604020202020204" pitchFamily="34" charset="0"/>
              <a:cs typeface="Arial" panose="020B0604020202020204" pitchFamily="34" charset="0"/>
            </a:endParaRPr>
          </a:p>
          <a:p>
            <a:pPr eaLnBrk="1" hangingPunct="1">
              <a:lnSpc>
                <a:spcPct val="150000"/>
              </a:lnSpc>
              <a:defRPr/>
            </a:pPr>
            <a:r>
              <a:rPr lang="ro-RO" altLang="ro-RO" sz="1100" b="1" dirty="0">
                <a:latin typeface="Arial" panose="020B0604020202020204" pitchFamily="34" charset="0"/>
                <a:cs typeface="Arial" panose="020B0604020202020204" pitchFamily="34" charset="0"/>
              </a:rPr>
              <a:t>B. OAMENII, SOCIETATEA ŞI LUMEA </a:t>
            </a:r>
            <a:r>
              <a:rPr lang="ro-RO" altLang="ro-RO" sz="1100" b="1" dirty="0" smtClean="0">
                <a:latin typeface="Arial" panose="020B0604020202020204" pitchFamily="34" charset="0"/>
                <a:cs typeface="Arial" panose="020B0604020202020204" pitchFamily="34" charset="0"/>
              </a:rPr>
              <a:t>IDEILOR</a:t>
            </a:r>
          </a:p>
          <a:p>
            <a:pPr marL="0" indent="0" eaLnBrk="1" hangingPunct="1">
              <a:lnSpc>
                <a:spcPct val="150000"/>
              </a:lnSpc>
              <a:buFont typeface="Wingdings 3" panose="05040102010807070707" pitchFamily="18" charset="2"/>
              <a:buNone/>
              <a:defRPr/>
            </a:pPr>
            <a:r>
              <a:rPr lang="ro-RO" altLang="ro-RO" sz="1100" b="1" dirty="0" smtClean="0">
                <a:latin typeface="Arial" panose="020B0604020202020204" pitchFamily="34" charset="0"/>
                <a:cs typeface="Arial" panose="020B0604020202020204" pitchFamily="34" charset="0"/>
              </a:rPr>
              <a:t>Secolul </a:t>
            </a:r>
            <a:r>
              <a:rPr lang="ro-RO" altLang="ro-RO" sz="1100" b="1" dirty="0">
                <a:latin typeface="Arial" panose="020B0604020202020204" pitchFamily="34" charset="0"/>
                <a:cs typeface="Arial" panose="020B0604020202020204" pitchFamily="34" charset="0"/>
              </a:rPr>
              <a:t>XX – între </a:t>
            </a:r>
            <a:r>
              <a:rPr lang="ro-RO" altLang="ro-RO" sz="1100" b="1" dirty="0" err="1">
                <a:latin typeface="Arial" panose="020B0604020202020204" pitchFamily="34" charset="0"/>
                <a:cs typeface="Arial" panose="020B0604020202020204" pitchFamily="34" charset="0"/>
              </a:rPr>
              <a:t>democraţie</a:t>
            </a:r>
            <a:r>
              <a:rPr lang="ro-RO" altLang="ro-RO" sz="1100" b="1" dirty="0">
                <a:latin typeface="Arial" panose="020B0604020202020204" pitchFamily="34" charset="0"/>
                <a:cs typeface="Arial" panose="020B0604020202020204" pitchFamily="34" charset="0"/>
              </a:rPr>
              <a:t>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totalitarism. Ideologii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practici politice în România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în Europa </a:t>
            </a:r>
          </a:p>
          <a:p>
            <a:pPr marL="0" indent="0" eaLnBrk="1" hangingPunct="1">
              <a:lnSpc>
                <a:spcPct val="150000"/>
              </a:lnSpc>
              <a:buFont typeface="Wingdings 3" panose="05040102010807070707" pitchFamily="18" charset="2"/>
              <a:buNone/>
              <a:defRPr/>
            </a:pPr>
            <a:r>
              <a:rPr lang="ro-RO" altLang="ro-RO" sz="1100" b="1" dirty="0" err="1" smtClean="0">
                <a:latin typeface="Arial" panose="020B0604020202020204" pitchFamily="34" charset="0"/>
                <a:cs typeface="Arial" panose="020B0604020202020204" pitchFamily="34" charset="0"/>
              </a:rPr>
              <a:t>Constituţiile</a:t>
            </a:r>
            <a:r>
              <a:rPr lang="ro-RO" altLang="ro-RO" sz="1100" b="1" dirty="0" smtClean="0">
                <a:latin typeface="Arial" panose="020B0604020202020204" pitchFamily="34" charset="0"/>
                <a:cs typeface="Arial" panose="020B0604020202020204" pitchFamily="34" charset="0"/>
              </a:rPr>
              <a:t> </a:t>
            </a:r>
            <a:r>
              <a:rPr lang="ro-RO" altLang="ro-RO" sz="1100" b="1" dirty="0">
                <a:latin typeface="Arial" panose="020B0604020202020204" pitchFamily="34" charset="0"/>
                <a:cs typeface="Arial" panose="020B0604020202020204" pitchFamily="34" charset="0"/>
              </a:rPr>
              <a:t>din România</a:t>
            </a:r>
          </a:p>
          <a:p>
            <a:pPr eaLnBrk="1" hangingPunct="1">
              <a:lnSpc>
                <a:spcPct val="150000"/>
              </a:lnSpc>
              <a:defRPr/>
            </a:pPr>
            <a:r>
              <a:rPr lang="ro-RO" altLang="ro-RO" sz="1100" b="1" dirty="0">
                <a:latin typeface="Arial" panose="020B0604020202020204" pitchFamily="34" charset="0"/>
                <a:cs typeface="Arial" panose="020B0604020202020204" pitchFamily="34" charset="0"/>
              </a:rPr>
              <a:t>C. STATUL ŞI </a:t>
            </a:r>
            <a:r>
              <a:rPr lang="ro-RO" altLang="ro-RO" sz="1100" b="1" dirty="0" smtClean="0">
                <a:latin typeface="Arial" panose="020B0604020202020204" pitchFamily="34" charset="0"/>
                <a:cs typeface="Arial" panose="020B0604020202020204" pitchFamily="34" charset="0"/>
              </a:rPr>
              <a:t>POLITICA</a:t>
            </a:r>
          </a:p>
          <a:p>
            <a:pPr marL="0" indent="0" eaLnBrk="1" hangingPunct="1">
              <a:lnSpc>
                <a:spcPct val="150000"/>
              </a:lnSpc>
              <a:buFont typeface="Wingdings 3" panose="05040102010807070707" pitchFamily="18" charset="2"/>
              <a:buNone/>
              <a:defRPr/>
            </a:pPr>
            <a:r>
              <a:rPr lang="ro-RO" altLang="ro-RO" sz="1100" b="1" dirty="0" smtClean="0">
                <a:latin typeface="Arial" panose="020B0604020202020204" pitchFamily="34" charset="0"/>
                <a:cs typeface="Arial" panose="020B0604020202020204" pitchFamily="34" charset="0"/>
              </a:rPr>
              <a:t>Autonomii </a:t>
            </a:r>
            <a:r>
              <a:rPr lang="ro-RO" altLang="ro-RO" sz="1100" b="1" dirty="0">
                <a:latin typeface="Arial" panose="020B0604020202020204" pitchFamily="34" charset="0"/>
                <a:cs typeface="Arial" panose="020B0604020202020204" pitchFamily="34" charset="0"/>
              </a:rPr>
              <a:t>locale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a:t>
            </a:r>
            <a:r>
              <a:rPr lang="ro-RO" altLang="ro-RO" sz="1100" b="1" dirty="0" err="1">
                <a:latin typeface="Arial" panose="020B0604020202020204" pitchFamily="34" charset="0"/>
                <a:cs typeface="Arial" panose="020B0604020202020204" pitchFamily="34" charset="0"/>
              </a:rPr>
              <a:t>instituţii</a:t>
            </a:r>
            <a:r>
              <a:rPr lang="ro-RO" altLang="ro-RO" sz="1100" b="1" dirty="0">
                <a:latin typeface="Arial" panose="020B0604020202020204" pitchFamily="34" charset="0"/>
                <a:cs typeface="Arial" panose="020B0604020202020204" pitchFamily="34" charset="0"/>
              </a:rPr>
              <a:t> centrale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în </a:t>
            </a:r>
            <a:r>
              <a:rPr lang="ro-RO" altLang="ro-RO" sz="1100" b="1" dirty="0" err="1">
                <a:latin typeface="Arial" panose="020B0604020202020204" pitchFamily="34" charset="0"/>
                <a:cs typeface="Arial" panose="020B0604020202020204" pitchFamily="34" charset="0"/>
              </a:rPr>
              <a:t>spaţiul</a:t>
            </a:r>
            <a:r>
              <a:rPr lang="ro-RO" altLang="ro-RO" sz="1100" b="1" dirty="0">
                <a:latin typeface="Arial" panose="020B0604020202020204" pitchFamily="34" charset="0"/>
                <a:cs typeface="Arial" panose="020B0604020202020204" pitchFamily="34" charset="0"/>
              </a:rPr>
              <a:t> românesc (secolele IX-XVIII) </a:t>
            </a:r>
          </a:p>
          <a:p>
            <a:pPr marL="0" indent="0" eaLnBrk="1" hangingPunct="1">
              <a:lnSpc>
                <a:spcPct val="150000"/>
              </a:lnSpc>
              <a:buFont typeface="Wingdings 3" panose="05040102010807070707" pitchFamily="18" charset="2"/>
              <a:buNone/>
              <a:defRPr/>
            </a:pPr>
            <a:r>
              <a:rPr lang="ro-RO" altLang="ro-RO" sz="1100" b="1" dirty="0" smtClean="0">
                <a:latin typeface="Arial" panose="020B0604020202020204" pitchFamily="34" charset="0"/>
                <a:cs typeface="Arial" panose="020B0604020202020204" pitchFamily="34" charset="0"/>
              </a:rPr>
              <a:t>Statul </a:t>
            </a:r>
            <a:r>
              <a:rPr lang="ro-RO" altLang="ro-RO" sz="1100" b="1" dirty="0">
                <a:latin typeface="Arial" panose="020B0604020202020204" pitchFamily="34" charset="0"/>
                <a:cs typeface="Arial" panose="020B0604020202020204" pitchFamily="34" charset="0"/>
              </a:rPr>
              <a:t>român modern: de la proiect politic la realizarea României Mari. (secolele 	XVIII-XX) </a:t>
            </a:r>
          </a:p>
          <a:p>
            <a:pPr marL="0" indent="0" eaLnBrk="1" hangingPunct="1">
              <a:lnSpc>
                <a:spcPct val="150000"/>
              </a:lnSpc>
              <a:buFont typeface="Wingdings 3" panose="05040102010807070707" pitchFamily="18" charset="2"/>
              <a:buNone/>
              <a:defRPr/>
            </a:pPr>
            <a:r>
              <a:rPr lang="ro-RO" altLang="ro-RO" sz="1100" b="1" dirty="0" smtClean="0">
                <a:latin typeface="Arial" panose="020B0604020202020204" pitchFamily="34" charset="0"/>
                <a:cs typeface="Arial" panose="020B0604020202020204" pitchFamily="34" charset="0"/>
              </a:rPr>
              <a:t>România </a:t>
            </a:r>
            <a:r>
              <a:rPr lang="ro-RO" altLang="ro-RO" sz="1100" b="1" dirty="0">
                <a:latin typeface="Arial" panose="020B0604020202020204" pitchFamily="34" charset="0"/>
                <a:cs typeface="Arial" panose="020B0604020202020204" pitchFamily="34" charset="0"/>
              </a:rPr>
              <a:t>postbelică. Stalinism, </a:t>
            </a:r>
            <a:r>
              <a:rPr lang="ro-RO" altLang="ro-RO" sz="1100" b="1" dirty="0" err="1">
                <a:latin typeface="Arial" panose="020B0604020202020204" pitchFamily="34" charset="0"/>
                <a:cs typeface="Arial" panose="020B0604020202020204" pitchFamily="34" charset="0"/>
              </a:rPr>
              <a:t>naţional</a:t>
            </a:r>
            <a:r>
              <a:rPr lang="ro-RO" altLang="ro-RO" sz="1100" b="1" dirty="0">
                <a:latin typeface="Arial" panose="020B0604020202020204" pitchFamily="34" charset="0"/>
                <a:cs typeface="Arial" panose="020B0604020202020204" pitchFamily="34" charset="0"/>
              </a:rPr>
              <a:t>-comunism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a:t>
            </a:r>
            <a:r>
              <a:rPr lang="ro-RO" altLang="ro-RO" sz="1100" b="1" dirty="0" err="1">
                <a:latin typeface="Arial" panose="020B0604020202020204" pitchFamily="34" charset="0"/>
                <a:cs typeface="Arial" panose="020B0604020202020204" pitchFamily="34" charset="0"/>
              </a:rPr>
              <a:t>disidenţă</a:t>
            </a:r>
            <a:r>
              <a:rPr lang="ro-RO" altLang="ro-RO" sz="1100" b="1" dirty="0">
                <a:latin typeface="Arial" panose="020B0604020202020204" pitchFamily="34" charset="0"/>
                <a:cs typeface="Arial" panose="020B0604020202020204" pitchFamily="34" charset="0"/>
              </a:rPr>
              <a:t> anticomunistă. 	</a:t>
            </a:r>
            <a:r>
              <a:rPr lang="ro-RO" altLang="ro-RO" sz="1100" b="1" dirty="0" err="1">
                <a:latin typeface="Arial" panose="020B0604020202020204" pitchFamily="34" charset="0"/>
                <a:cs typeface="Arial" panose="020B0604020202020204" pitchFamily="34" charset="0"/>
              </a:rPr>
              <a:t>Construcţia</a:t>
            </a:r>
            <a:r>
              <a:rPr lang="ro-RO" altLang="ro-RO" sz="1100" b="1" dirty="0">
                <a:latin typeface="Arial" panose="020B0604020202020204" pitchFamily="34" charset="0"/>
                <a:cs typeface="Arial" panose="020B0604020202020204" pitchFamily="34" charset="0"/>
              </a:rPr>
              <a:t> </a:t>
            </a:r>
            <a:r>
              <a:rPr lang="ro-RO" altLang="ro-RO" sz="1100" b="1" dirty="0" err="1">
                <a:latin typeface="Arial" panose="020B0604020202020204" pitchFamily="34" charset="0"/>
                <a:cs typeface="Arial" panose="020B0604020202020204" pitchFamily="34" charset="0"/>
              </a:rPr>
              <a:t>democraţiei</a:t>
            </a:r>
            <a:r>
              <a:rPr lang="ro-RO" altLang="ro-RO" sz="1100" b="1" dirty="0">
                <a:latin typeface="Arial" panose="020B0604020202020204" pitchFamily="34" charset="0"/>
                <a:cs typeface="Arial" panose="020B0604020202020204" pitchFamily="34" charset="0"/>
              </a:rPr>
              <a:t> postdecembriste.</a:t>
            </a:r>
          </a:p>
          <a:p>
            <a:pPr eaLnBrk="1" hangingPunct="1">
              <a:lnSpc>
                <a:spcPct val="150000"/>
              </a:lnSpc>
              <a:defRPr/>
            </a:pPr>
            <a:r>
              <a:rPr lang="ro-RO" altLang="ro-RO" sz="1100" b="1" dirty="0">
                <a:latin typeface="Arial" panose="020B0604020202020204" pitchFamily="34" charset="0"/>
                <a:cs typeface="Arial" panose="020B0604020202020204" pitchFamily="34" charset="0"/>
              </a:rPr>
              <a:t>D. RELAŢIILE </a:t>
            </a:r>
            <a:r>
              <a:rPr lang="ro-RO" altLang="ro-RO" sz="1100" b="1" dirty="0" smtClean="0">
                <a:latin typeface="Arial" panose="020B0604020202020204" pitchFamily="34" charset="0"/>
                <a:cs typeface="Arial" panose="020B0604020202020204" pitchFamily="34" charset="0"/>
              </a:rPr>
              <a:t>INTERNAŢIONALE</a:t>
            </a:r>
          </a:p>
          <a:p>
            <a:pPr marL="0" indent="0" eaLnBrk="1" hangingPunct="1">
              <a:lnSpc>
                <a:spcPct val="150000"/>
              </a:lnSpc>
              <a:buFont typeface="Wingdings 3" panose="05040102010807070707" pitchFamily="18" charset="2"/>
              <a:buNone/>
              <a:defRPr/>
            </a:pPr>
            <a:r>
              <a:rPr lang="ro-RO" altLang="ro-RO" sz="1100" b="1" dirty="0" err="1" smtClean="0">
                <a:latin typeface="Arial" panose="020B0604020202020204" pitchFamily="34" charset="0"/>
                <a:cs typeface="Arial" panose="020B0604020202020204" pitchFamily="34" charset="0"/>
              </a:rPr>
              <a:t>Spaţiul</a:t>
            </a:r>
            <a:r>
              <a:rPr lang="ro-RO" altLang="ro-RO" sz="1100" b="1" dirty="0" smtClean="0">
                <a:latin typeface="Arial" panose="020B0604020202020204" pitchFamily="34" charset="0"/>
                <a:cs typeface="Arial" panose="020B0604020202020204" pitchFamily="34" charset="0"/>
              </a:rPr>
              <a:t> </a:t>
            </a:r>
            <a:r>
              <a:rPr lang="ro-RO" altLang="ro-RO" sz="1100" b="1" dirty="0">
                <a:latin typeface="Arial" panose="020B0604020202020204" pitchFamily="34" charset="0"/>
                <a:cs typeface="Arial" panose="020B0604020202020204" pitchFamily="34" charset="0"/>
              </a:rPr>
              <a:t>românesc între </a:t>
            </a:r>
            <a:r>
              <a:rPr lang="ro-RO" altLang="ro-RO" sz="1100" b="1" dirty="0" err="1">
                <a:latin typeface="Arial" panose="020B0604020202020204" pitchFamily="34" charset="0"/>
                <a:cs typeface="Arial" panose="020B0604020202020204" pitchFamily="34" charset="0"/>
              </a:rPr>
              <a:t>diplomaţie</a:t>
            </a:r>
            <a:r>
              <a:rPr lang="ro-RO" altLang="ro-RO" sz="1100" b="1" dirty="0">
                <a:latin typeface="Arial" panose="020B0604020202020204" pitchFamily="34" charset="0"/>
                <a:cs typeface="Arial" panose="020B0604020202020204" pitchFamily="34" charset="0"/>
              </a:rPr>
              <a:t>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conflict în Evul Mediu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la începuturile 	</a:t>
            </a:r>
            <a:r>
              <a:rPr lang="ro-RO" altLang="ro-RO" sz="1100" b="1" dirty="0" err="1">
                <a:latin typeface="Arial" panose="020B0604020202020204" pitchFamily="34" charset="0"/>
                <a:cs typeface="Arial" panose="020B0604020202020204" pitchFamily="34" charset="0"/>
              </a:rPr>
              <a:t>modernităţii</a:t>
            </a:r>
            <a:r>
              <a:rPr lang="ro-RO" altLang="ro-RO" sz="1100" b="1" dirty="0">
                <a:latin typeface="Arial" panose="020B0604020202020204" pitchFamily="34" charset="0"/>
                <a:cs typeface="Arial" panose="020B0604020202020204" pitchFamily="34" charset="0"/>
              </a:rPr>
              <a:t>. </a:t>
            </a:r>
          </a:p>
          <a:p>
            <a:pPr marL="0" indent="0" eaLnBrk="1" hangingPunct="1">
              <a:lnSpc>
                <a:spcPct val="150000"/>
              </a:lnSpc>
              <a:buFont typeface="Wingdings 3" panose="05040102010807070707" pitchFamily="18" charset="2"/>
              <a:buNone/>
              <a:defRPr/>
            </a:pPr>
            <a:r>
              <a:rPr lang="ro-RO" altLang="ro-RO" sz="1100" b="1" dirty="0" smtClean="0">
                <a:latin typeface="Arial" panose="020B0604020202020204" pitchFamily="34" charset="0"/>
                <a:cs typeface="Arial" panose="020B0604020202020204" pitchFamily="34" charset="0"/>
              </a:rPr>
              <a:t>România </a:t>
            </a:r>
            <a:r>
              <a:rPr lang="ro-RO" altLang="ro-RO" sz="1100" b="1" dirty="0" err="1">
                <a:latin typeface="Arial" panose="020B0604020202020204" pitchFamily="34" charset="0"/>
                <a:cs typeface="Arial" panose="020B0604020202020204" pitchFamily="34" charset="0"/>
              </a:rPr>
              <a:t>şi</a:t>
            </a:r>
            <a:r>
              <a:rPr lang="ro-RO" altLang="ro-RO" sz="1100" b="1" dirty="0">
                <a:latin typeface="Arial" panose="020B0604020202020204" pitchFamily="34" charset="0"/>
                <a:cs typeface="Arial" panose="020B0604020202020204" pitchFamily="34" charset="0"/>
              </a:rPr>
              <a:t> concertul european; de la „criza orientală” la marile 	</a:t>
            </a:r>
            <a:r>
              <a:rPr lang="ro-RO" altLang="ro-RO" sz="1100" b="1" dirty="0" err="1">
                <a:latin typeface="Arial" panose="020B0604020202020204" pitchFamily="34" charset="0"/>
                <a:cs typeface="Arial" panose="020B0604020202020204" pitchFamily="34" charset="0"/>
              </a:rPr>
              <a:t>alianţe</a:t>
            </a:r>
            <a:r>
              <a:rPr lang="ro-RO" altLang="ro-RO" sz="1100" b="1" dirty="0">
                <a:latin typeface="Arial" panose="020B0604020202020204" pitchFamily="34" charset="0"/>
                <a:cs typeface="Arial" panose="020B0604020202020204" pitchFamily="34" charset="0"/>
              </a:rPr>
              <a:t> ale 	secolului XX</a:t>
            </a:r>
          </a:p>
          <a:p>
            <a:pPr marL="0" indent="0" eaLnBrk="1" hangingPunct="1">
              <a:lnSpc>
                <a:spcPct val="150000"/>
              </a:lnSpc>
              <a:buFont typeface="Wingdings 3" panose="05040102010807070707" pitchFamily="18" charset="2"/>
              <a:buNone/>
              <a:defRPr/>
            </a:pPr>
            <a:r>
              <a:rPr lang="ro-RO" sz="1100" b="1" dirty="0" smtClean="0">
                <a:latin typeface="Arial" panose="020B0604020202020204" pitchFamily="34" charset="0"/>
                <a:ea typeface="Times New Roman" panose="02020603050405020304" pitchFamily="18" charset="0"/>
                <a:cs typeface="Arial" panose="020B0604020202020204" pitchFamily="34" charset="0"/>
              </a:rPr>
              <a:t>România </a:t>
            </a:r>
            <a:r>
              <a:rPr lang="ro-RO" sz="1100" b="1" dirty="0">
                <a:latin typeface="Arial" panose="020B0604020202020204" pitchFamily="34" charset="0"/>
                <a:ea typeface="Times New Roman" panose="02020603050405020304" pitchFamily="18" charset="0"/>
                <a:cs typeface="Arial" panose="020B0604020202020204" pitchFamily="34" charset="0"/>
              </a:rPr>
              <a:t>în perioada „Războiului rece”.</a:t>
            </a:r>
          </a:p>
          <a:p>
            <a:pPr eaLnBrk="1" hangingPunct="1">
              <a:lnSpc>
                <a:spcPct val="150000"/>
              </a:lnSpc>
              <a:defRPr/>
            </a:pPr>
            <a:endParaRPr lang="ro-RO" altLang="ro-RO" sz="1100" b="1" dirty="0">
              <a:latin typeface="Arial" panose="020B0604020202020204" pitchFamily="34" charset="0"/>
              <a:cs typeface="Arial" panose="020B0604020202020204" pitchFamily="34" charset="0"/>
            </a:endParaRPr>
          </a:p>
          <a:p>
            <a:pPr eaLnBrk="1" hangingPunct="1">
              <a:spcBef>
                <a:spcPct val="20000"/>
              </a:spcBef>
              <a:buClrTx/>
              <a:buFont typeface="Arial" panose="020B0604020202020204" pitchFamily="34" charset="0"/>
              <a:buNone/>
            </a:pPr>
            <a:endParaRPr lang="ro-RO" altLang="ro-RO" sz="1100" dirty="0">
              <a:solidFill>
                <a:schemeClr val="tx1"/>
              </a:solidFill>
              <a:latin typeface="Arial" panose="020B0604020202020204" pitchFamily="34" charset="0"/>
            </a:endParaRPr>
          </a:p>
        </p:txBody>
      </p:sp>
    </p:spTree>
    <p:extLst>
      <p:ext uri="{BB962C8B-B14F-4D97-AF65-F5344CB8AC3E}">
        <p14:creationId xmlns:p14="http://schemas.microsoft.com/office/powerpoint/2010/main" val="751063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7" name="Google Shape;577;p46"/>
          <p:cNvSpPr txBox="1">
            <a:spLocks noGrp="1"/>
          </p:cNvSpPr>
          <p:nvPr>
            <p:ph type="subTitle" idx="3"/>
          </p:nvPr>
        </p:nvSpPr>
        <p:spPr>
          <a:xfrm>
            <a:off x="2865927" y="1838291"/>
            <a:ext cx="5985437" cy="1517195"/>
          </a:xfrm>
          <a:prstGeom prst="rect">
            <a:avLst/>
          </a:prstGeom>
        </p:spPr>
        <p:txBody>
          <a:bodyPr spcFirstLastPara="1" wrap="square" lIns="91425" tIns="91425" rIns="91425" bIns="91425" anchor="ctr" anchorCtr="0">
            <a:noAutofit/>
          </a:bodyPr>
          <a:lstStyle/>
          <a:p>
            <a:pPr marL="0" lvl="0" indent="0"/>
            <a:r>
              <a:rPr lang="it-IT" sz="1800" dirty="0"/>
              <a:t>MODEL - 1 NOIEMBRIE 2023</a:t>
            </a:r>
          </a:p>
          <a:p>
            <a:pPr marL="0" lvl="0" indent="0"/>
            <a:endParaRPr lang="it-IT" sz="1800" dirty="0"/>
          </a:p>
          <a:p>
            <a:pPr marL="0" lvl="0" indent="0"/>
            <a:endParaRPr lang="it-IT" sz="1800" dirty="0"/>
          </a:p>
          <a:p>
            <a:pPr marL="0" lvl="0" indent="0"/>
            <a:r>
              <a:rPr lang="it-IT" sz="1800" dirty="0"/>
              <a:t>STRUCTURA PROBEI SCRISE LA DISCIPLINA ISTORIE PENTRU EXAMENUL DE BACALAUREAT </a:t>
            </a:r>
            <a:r>
              <a:rPr lang="it-IT" sz="1800" dirty="0" smtClean="0"/>
              <a:t>202</a:t>
            </a:r>
            <a:r>
              <a:rPr lang="ro-RO" sz="1800" dirty="0" smtClean="0"/>
              <a:t>4</a:t>
            </a:r>
            <a:r>
              <a:rPr lang="it-IT" sz="1800" dirty="0" smtClean="0"/>
              <a:t> </a:t>
            </a:r>
            <a:r>
              <a:rPr lang="it-IT" sz="1800" dirty="0"/>
              <a:t>ESTE NEMODIFICATĂ</a:t>
            </a:r>
          </a:p>
          <a:p>
            <a:pPr marL="0" lvl="0" indent="0" algn="r" rtl="0">
              <a:spcBef>
                <a:spcPts val="0"/>
              </a:spcBef>
              <a:spcAft>
                <a:spcPts val="0"/>
              </a:spcAft>
              <a:buNone/>
            </a:pPr>
            <a:endParaRPr sz="1800" dirty="0"/>
          </a:p>
        </p:txBody>
      </p:sp>
      <p:grpSp>
        <p:nvGrpSpPr>
          <p:cNvPr id="583" name="Google Shape;583;p46"/>
          <p:cNvGrpSpPr/>
          <p:nvPr/>
        </p:nvGrpSpPr>
        <p:grpSpPr>
          <a:xfrm>
            <a:off x="30135" y="1259594"/>
            <a:ext cx="3120368" cy="3624751"/>
            <a:chOff x="9144000" y="840363"/>
            <a:chExt cx="1618700" cy="1880350"/>
          </a:xfrm>
        </p:grpSpPr>
        <p:sp>
          <p:nvSpPr>
            <p:cNvPr id="584" name="Google Shape;584;p46"/>
            <p:cNvSpPr/>
            <p:nvPr/>
          </p:nvSpPr>
          <p:spPr>
            <a:xfrm>
              <a:off x="10502475" y="1331363"/>
              <a:ext cx="88425" cy="92575"/>
            </a:xfrm>
            <a:custGeom>
              <a:avLst/>
              <a:gdLst/>
              <a:ahLst/>
              <a:cxnLst/>
              <a:rect l="l" t="t" r="r" b="b"/>
              <a:pathLst>
                <a:path w="3537" h="3703" extrusionOk="0">
                  <a:moveTo>
                    <a:pt x="1435" y="0"/>
                  </a:moveTo>
                  <a:cubicBezTo>
                    <a:pt x="1368" y="901"/>
                    <a:pt x="935" y="1501"/>
                    <a:pt x="1" y="1668"/>
                  </a:cubicBezTo>
                  <a:cubicBezTo>
                    <a:pt x="34" y="1768"/>
                    <a:pt x="67" y="1868"/>
                    <a:pt x="67" y="2002"/>
                  </a:cubicBezTo>
                  <a:cubicBezTo>
                    <a:pt x="701" y="2068"/>
                    <a:pt x="1068" y="2469"/>
                    <a:pt x="1235" y="3036"/>
                  </a:cubicBezTo>
                  <a:lnTo>
                    <a:pt x="1235" y="3069"/>
                  </a:lnTo>
                  <a:cubicBezTo>
                    <a:pt x="1268" y="3136"/>
                    <a:pt x="1335" y="3236"/>
                    <a:pt x="1368" y="3336"/>
                  </a:cubicBezTo>
                  <a:cubicBezTo>
                    <a:pt x="1402" y="3469"/>
                    <a:pt x="1402" y="3569"/>
                    <a:pt x="1435" y="3703"/>
                  </a:cubicBezTo>
                  <a:cubicBezTo>
                    <a:pt x="2069" y="3136"/>
                    <a:pt x="2269" y="2135"/>
                    <a:pt x="3537" y="1802"/>
                  </a:cubicBezTo>
                  <a:cubicBezTo>
                    <a:pt x="2236" y="1535"/>
                    <a:pt x="2102" y="501"/>
                    <a:pt x="1435" y="34"/>
                  </a:cubicBezTo>
                  <a:lnTo>
                    <a:pt x="1435" y="0"/>
                  </a:lnTo>
                  <a:close/>
                </a:path>
              </a:pathLst>
            </a:custGeom>
            <a:solidFill>
              <a:srgbClr val="ECECF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46"/>
            <p:cNvSpPr/>
            <p:nvPr/>
          </p:nvSpPr>
          <p:spPr>
            <a:xfrm>
              <a:off x="9305800" y="1579038"/>
              <a:ext cx="944025" cy="894825"/>
            </a:xfrm>
            <a:custGeom>
              <a:avLst/>
              <a:gdLst/>
              <a:ahLst/>
              <a:cxnLst/>
              <a:rect l="l" t="t" r="r" b="b"/>
              <a:pathLst>
                <a:path w="37761" h="35793" extrusionOk="0">
                  <a:moveTo>
                    <a:pt x="12303" y="1"/>
                  </a:moveTo>
                  <a:cubicBezTo>
                    <a:pt x="11948" y="1"/>
                    <a:pt x="11639" y="246"/>
                    <a:pt x="11275" y="667"/>
                  </a:cubicBezTo>
                  <a:cubicBezTo>
                    <a:pt x="9173" y="3169"/>
                    <a:pt x="7005" y="5638"/>
                    <a:pt x="4904" y="8139"/>
                  </a:cubicBezTo>
                  <a:cubicBezTo>
                    <a:pt x="3236" y="10074"/>
                    <a:pt x="1401" y="11809"/>
                    <a:pt x="0" y="13944"/>
                  </a:cubicBezTo>
                  <a:cubicBezTo>
                    <a:pt x="400" y="14978"/>
                    <a:pt x="1334" y="15545"/>
                    <a:pt x="2102" y="16212"/>
                  </a:cubicBezTo>
                  <a:cubicBezTo>
                    <a:pt x="9507" y="22383"/>
                    <a:pt x="16846" y="28688"/>
                    <a:pt x="24251" y="34859"/>
                  </a:cubicBezTo>
                  <a:cubicBezTo>
                    <a:pt x="24718" y="35125"/>
                    <a:pt x="24985" y="35659"/>
                    <a:pt x="25518" y="35793"/>
                  </a:cubicBezTo>
                  <a:cubicBezTo>
                    <a:pt x="26085" y="35726"/>
                    <a:pt x="26352" y="35292"/>
                    <a:pt x="26686" y="34925"/>
                  </a:cubicBezTo>
                  <a:cubicBezTo>
                    <a:pt x="29354" y="31957"/>
                    <a:pt x="31956" y="28888"/>
                    <a:pt x="34558" y="25852"/>
                  </a:cubicBezTo>
                  <a:cubicBezTo>
                    <a:pt x="35626" y="24618"/>
                    <a:pt x="36960" y="23584"/>
                    <a:pt x="37527" y="21983"/>
                  </a:cubicBezTo>
                  <a:cubicBezTo>
                    <a:pt x="37760" y="21382"/>
                    <a:pt x="37527" y="20982"/>
                    <a:pt x="37060" y="20582"/>
                  </a:cubicBezTo>
                  <a:cubicBezTo>
                    <a:pt x="29088" y="13877"/>
                    <a:pt x="21149" y="7139"/>
                    <a:pt x="13210" y="434"/>
                  </a:cubicBezTo>
                  <a:cubicBezTo>
                    <a:pt x="12854" y="136"/>
                    <a:pt x="12566" y="1"/>
                    <a:pt x="12303"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46"/>
            <p:cNvSpPr/>
            <p:nvPr/>
          </p:nvSpPr>
          <p:spPr>
            <a:xfrm>
              <a:off x="9144000" y="1927613"/>
              <a:ext cx="782250" cy="735550"/>
            </a:xfrm>
            <a:custGeom>
              <a:avLst/>
              <a:gdLst/>
              <a:ahLst/>
              <a:cxnLst/>
              <a:rect l="l" t="t" r="r" b="b"/>
              <a:pathLst>
                <a:path w="31290" h="29422" extrusionOk="0">
                  <a:moveTo>
                    <a:pt x="6472" y="1"/>
                  </a:moveTo>
                  <a:cubicBezTo>
                    <a:pt x="6239" y="201"/>
                    <a:pt x="5938" y="368"/>
                    <a:pt x="5738" y="601"/>
                  </a:cubicBezTo>
                  <a:cubicBezTo>
                    <a:pt x="4337" y="2202"/>
                    <a:pt x="3070" y="3903"/>
                    <a:pt x="1602" y="5404"/>
                  </a:cubicBezTo>
                  <a:cubicBezTo>
                    <a:pt x="1" y="7072"/>
                    <a:pt x="134" y="8140"/>
                    <a:pt x="1836" y="9674"/>
                  </a:cubicBezTo>
                  <a:cubicBezTo>
                    <a:pt x="2903" y="10608"/>
                    <a:pt x="4004" y="11476"/>
                    <a:pt x="5071" y="12376"/>
                  </a:cubicBezTo>
                  <a:cubicBezTo>
                    <a:pt x="7573" y="14478"/>
                    <a:pt x="10108" y="16546"/>
                    <a:pt x="12543" y="18681"/>
                  </a:cubicBezTo>
                  <a:cubicBezTo>
                    <a:pt x="14378" y="20315"/>
                    <a:pt x="16346" y="21816"/>
                    <a:pt x="18181" y="23384"/>
                  </a:cubicBezTo>
                  <a:cubicBezTo>
                    <a:pt x="20582" y="25452"/>
                    <a:pt x="22884" y="27587"/>
                    <a:pt x="25486" y="29422"/>
                  </a:cubicBezTo>
                  <a:cubicBezTo>
                    <a:pt x="25853" y="27520"/>
                    <a:pt x="27020" y="26086"/>
                    <a:pt x="28354" y="24785"/>
                  </a:cubicBezTo>
                  <a:cubicBezTo>
                    <a:pt x="29255" y="23918"/>
                    <a:pt x="29922" y="22884"/>
                    <a:pt x="30689" y="21916"/>
                  </a:cubicBezTo>
                  <a:cubicBezTo>
                    <a:pt x="30990" y="21583"/>
                    <a:pt x="31290" y="21216"/>
                    <a:pt x="30990" y="20715"/>
                  </a:cubicBezTo>
                  <a:cubicBezTo>
                    <a:pt x="26153" y="16579"/>
                    <a:pt x="21316" y="12476"/>
                    <a:pt x="16479" y="8373"/>
                  </a:cubicBezTo>
                  <a:cubicBezTo>
                    <a:pt x="13144" y="5571"/>
                    <a:pt x="9808" y="2803"/>
                    <a:pt x="6472" y="1"/>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46"/>
            <p:cNvSpPr/>
            <p:nvPr/>
          </p:nvSpPr>
          <p:spPr>
            <a:xfrm>
              <a:off x="9793650" y="2128588"/>
              <a:ext cx="527050" cy="569400"/>
            </a:xfrm>
            <a:custGeom>
              <a:avLst/>
              <a:gdLst/>
              <a:ahLst/>
              <a:cxnLst/>
              <a:rect l="l" t="t" r="r" b="b"/>
              <a:pathLst>
                <a:path w="21082" h="22776" extrusionOk="0">
                  <a:moveTo>
                    <a:pt x="18013" y="1"/>
                  </a:moveTo>
                  <a:cubicBezTo>
                    <a:pt x="17713" y="268"/>
                    <a:pt x="17413" y="534"/>
                    <a:pt x="17146" y="835"/>
                  </a:cubicBezTo>
                  <a:cubicBezTo>
                    <a:pt x="13410" y="5104"/>
                    <a:pt x="9707" y="9407"/>
                    <a:pt x="6004" y="13677"/>
                  </a:cubicBezTo>
                  <a:cubicBezTo>
                    <a:pt x="5979" y="13675"/>
                    <a:pt x="5953" y="13674"/>
                    <a:pt x="5928" y="13674"/>
                  </a:cubicBezTo>
                  <a:cubicBezTo>
                    <a:pt x="5566" y="13674"/>
                    <a:pt x="5289" y="13894"/>
                    <a:pt x="5070" y="14144"/>
                  </a:cubicBezTo>
                  <a:cubicBezTo>
                    <a:pt x="3669" y="15745"/>
                    <a:pt x="2202" y="17313"/>
                    <a:pt x="867" y="18981"/>
                  </a:cubicBezTo>
                  <a:cubicBezTo>
                    <a:pt x="0" y="20082"/>
                    <a:pt x="134" y="21082"/>
                    <a:pt x="1201" y="22083"/>
                  </a:cubicBezTo>
                  <a:cubicBezTo>
                    <a:pt x="1725" y="22542"/>
                    <a:pt x="2226" y="22776"/>
                    <a:pt x="2730" y="22776"/>
                  </a:cubicBezTo>
                  <a:cubicBezTo>
                    <a:pt x="3251" y="22776"/>
                    <a:pt x="3777" y="22525"/>
                    <a:pt x="4337" y="22016"/>
                  </a:cubicBezTo>
                  <a:cubicBezTo>
                    <a:pt x="4670" y="21716"/>
                    <a:pt x="4970" y="21383"/>
                    <a:pt x="5170" y="20949"/>
                  </a:cubicBezTo>
                  <a:cubicBezTo>
                    <a:pt x="5271" y="20682"/>
                    <a:pt x="5237" y="20382"/>
                    <a:pt x="5037" y="20182"/>
                  </a:cubicBezTo>
                  <a:cubicBezTo>
                    <a:pt x="4337" y="19481"/>
                    <a:pt x="4670" y="18948"/>
                    <a:pt x="5170" y="18314"/>
                  </a:cubicBezTo>
                  <a:cubicBezTo>
                    <a:pt x="5492" y="17912"/>
                    <a:pt x="5813" y="17704"/>
                    <a:pt x="6171" y="17704"/>
                  </a:cubicBezTo>
                  <a:cubicBezTo>
                    <a:pt x="6408" y="17704"/>
                    <a:pt x="6660" y="17795"/>
                    <a:pt x="6938" y="17980"/>
                  </a:cubicBezTo>
                  <a:cubicBezTo>
                    <a:pt x="7030" y="18035"/>
                    <a:pt x="7152" y="18060"/>
                    <a:pt x="7277" y="18060"/>
                  </a:cubicBezTo>
                  <a:cubicBezTo>
                    <a:pt x="7379" y="18060"/>
                    <a:pt x="7482" y="18044"/>
                    <a:pt x="7572" y="18014"/>
                  </a:cubicBezTo>
                  <a:cubicBezTo>
                    <a:pt x="8339" y="17580"/>
                    <a:pt x="8773" y="16779"/>
                    <a:pt x="9407" y="16246"/>
                  </a:cubicBezTo>
                  <a:cubicBezTo>
                    <a:pt x="12976" y="12109"/>
                    <a:pt x="16545" y="8006"/>
                    <a:pt x="20148" y="3870"/>
                  </a:cubicBezTo>
                  <a:cubicBezTo>
                    <a:pt x="20481" y="3470"/>
                    <a:pt x="21082" y="3103"/>
                    <a:pt x="20782" y="2369"/>
                  </a:cubicBezTo>
                  <a:cubicBezTo>
                    <a:pt x="19848" y="1568"/>
                    <a:pt x="18914" y="801"/>
                    <a:pt x="18013" y="1"/>
                  </a:cubicBezTo>
                  <a:close/>
                </a:path>
              </a:pathLst>
            </a:custGeom>
            <a:solidFill>
              <a:srgbClr val="F7F7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46"/>
            <p:cNvSpPr/>
            <p:nvPr/>
          </p:nvSpPr>
          <p:spPr>
            <a:xfrm>
              <a:off x="10021300" y="2182338"/>
              <a:ext cx="324425" cy="364100"/>
            </a:xfrm>
            <a:custGeom>
              <a:avLst/>
              <a:gdLst/>
              <a:ahLst/>
              <a:cxnLst/>
              <a:rect l="l" t="t" r="r" b="b"/>
              <a:pathLst>
                <a:path w="12977" h="14564" extrusionOk="0">
                  <a:moveTo>
                    <a:pt x="12340" y="1"/>
                  </a:moveTo>
                  <a:cubicBezTo>
                    <a:pt x="12125" y="1"/>
                    <a:pt x="11895" y="139"/>
                    <a:pt x="11676" y="219"/>
                  </a:cubicBezTo>
                  <a:cubicBezTo>
                    <a:pt x="11008" y="1020"/>
                    <a:pt x="10375" y="1854"/>
                    <a:pt x="9708" y="2654"/>
                  </a:cubicBezTo>
                  <a:cubicBezTo>
                    <a:pt x="6472" y="6390"/>
                    <a:pt x="3236" y="10126"/>
                    <a:pt x="1" y="13896"/>
                  </a:cubicBezTo>
                  <a:cubicBezTo>
                    <a:pt x="56" y="14309"/>
                    <a:pt x="225" y="14563"/>
                    <a:pt x="584" y="14563"/>
                  </a:cubicBezTo>
                  <a:cubicBezTo>
                    <a:pt x="659" y="14563"/>
                    <a:pt x="742" y="14552"/>
                    <a:pt x="835" y="14529"/>
                  </a:cubicBezTo>
                  <a:cubicBezTo>
                    <a:pt x="4671" y="10126"/>
                    <a:pt x="8507" y="5723"/>
                    <a:pt x="12343" y="1320"/>
                  </a:cubicBezTo>
                  <a:cubicBezTo>
                    <a:pt x="12610" y="1020"/>
                    <a:pt x="12977" y="686"/>
                    <a:pt x="12743" y="252"/>
                  </a:cubicBezTo>
                  <a:cubicBezTo>
                    <a:pt x="12622" y="64"/>
                    <a:pt x="12485" y="1"/>
                    <a:pt x="12340" y="1"/>
                  </a:cubicBez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46"/>
            <p:cNvSpPr/>
            <p:nvPr/>
          </p:nvSpPr>
          <p:spPr>
            <a:xfrm>
              <a:off x="9766950" y="2445488"/>
              <a:ext cx="176825" cy="275225"/>
            </a:xfrm>
            <a:custGeom>
              <a:avLst/>
              <a:gdLst/>
              <a:ahLst/>
              <a:cxnLst/>
              <a:rect l="l" t="t" r="r" b="b"/>
              <a:pathLst>
                <a:path w="7073" h="11009" extrusionOk="0">
                  <a:moveTo>
                    <a:pt x="6072" y="0"/>
                  </a:moveTo>
                  <a:cubicBezTo>
                    <a:pt x="4938" y="1768"/>
                    <a:pt x="3537" y="3370"/>
                    <a:pt x="2102" y="4937"/>
                  </a:cubicBezTo>
                  <a:cubicBezTo>
                    <a:pt x="1135" y="5971"/>
                    <a:pt x="1" y="7039"/>
                    <a:pt x="568" y="8707"/>
                  </a:cubicBezTo>
                  <a:cubicBezTo>
                    <a:pt x="1035" y="9174"/>
                    <a:pt x="1535" y="9674"/>
                    <a:pt x="2035" y="10108"/>
                  </a:cubicBezTo>
                  <a:cubicBezTo>
                    <a:pt x="2701" y="10709"/>
                    <a:pt x="3320" y="11009"/>
                    <a:pt x="3925" y="11009"/>
                  </a:cubicBezTo>
                  <a:cubicBezTo>
                    <a:pt x="4564" y="11009"/>
                    <a:pt x="5188" y="10675"/>
                    <a:pt x="5838" y="10008"/>
                  </a:cubicBezTo>
                  <a:cubicBezTo>
                    <a:pt x="6272" y="9607"/>
                    <a:pt x="6605" y="9107"/>
                    <a:pt x="6972" y="8673"/>
                  </a:cubicBezTo>
                  <a:cubicBezTo>
                    <a:pt x="7030" y="8124"/>
                    <a:pt x="6763" y="7926"/>
                    <a:pt x="6343" y="7926"/>
                  </a:cubicBezTo>
                  <a:cubicBezTo>
                    <a:pt x="6278" y="7926"/>
                    <a:pt x="6210" y="7931"/>
                    <a:pt x="6138" y="7939"/>
                  </a:cubicBezTo>
                  <a:cubicBezTo>
                    <a:pt x="5805" y="8306"/>
                    <a:pt x="5438" y="8673"/>
                    <a:pt x="5138" y="9040"/>
                  </a:cubicBezTo>
                  <a:cubicBezTo>
                    <a:pt x="4721" y="9557"/>
                    <a:pt x="4312" y="9791"/>
                    <a:pt x="3895" y="9791"/>
                  </a:cubicBezTo>
                  <a:cubicBezTo>
                    <a:pt x="3478" y="9791"/>
                    <a:pt x="3053" y="9557"/>
                    <a:pt x="2603" y="9140"/>
                  </a:cubicBezTo>
                  <a:cubicBezTo>
                    <a:pt x="1468" y="8106"/>
                    <a:pt x="1368" y="7639"/>
                    <a:pt x="2269" y="6538"/>
                  </a:cubicBezTo>
                  <a:cubicBezTo>
                    <a:pt x="3870" y="4704"/>
                    <a:pt x="5471" y="2836"/>
                    <a:pt x="7072" y="1001"/>
                  </a:cubicBezTo>
                  <a:cubicBezTo>
                    <a:pt x="6839" y="534"/>
                    <a:pt x="6539" y="201"/>
                    <a:pt x="6072" y="0"/>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46"/>
            <p:cNvSpPr/>
            <p:nvPr/>
          </p:nvSpPr>
          <p:spPr>
            <a:xfrm>
              <a:off x="9887050" y="2557163"/>
              <a:ext cx="146775" cy="159375"/>
            </a:xfrm>
            <a:custGeom>
              <a:avLst/>
              <a:gdLst/>
              <a:ahLst/>
              <a:cxnLst/>
              <a:rect l="l" t="t" r="r" b="b"/>
              <a:pathLst>
                <a:path w="5871" h="6375" extrusionOk="0">
                  <a:moveTo>
                    <a:pt x="2341" y="1"/>
                  </a:moveTo>
                  <a:cubicBezTo>
                    <a:pt x="1807" y="1"/>
                    <a:pt x="1333" y="401"/>
                    <a:pt x="901" y="1171"/>
                  </a:cubicBezTo>
                  <a:cubicBezTo>
                    <a:pt x="834" y="1304"/>
                    <a:pt x="734" y="1404"/>
                    <a:pt x="634" y="1471"/>
                  </a:cubicBezTo>
                  <a:cubicBezTo>
                    <a:pt x="0" y="2005"/>
                    <a:pt x="0" y="2472"/>
                    <a:pt x="767" y="2939"/>
                  </a:cubicBezTo>
                  <a:cubicBezTo>
                    <a:pt x="1001" y="3072"/>
                    <a:pt x="1134" y="3306"/>
                    <a:pt x="1334" y="3506"/>
                  </a:cubicBezTo>
                  <a:cubicBezTo>
                    <a:pt x="1668" y="3639"/>
                    <a:pt x="2002" y="3839"/>
                    <a:pt x="2168" y="4206"/>
                  </a:cubicBezTo>
                  <a:cubicBezTo>
                    <a:pt x="3136" y="4907"/>
                    <a:pt x="4103" y="5607"/>
                    <a:pt x="5170" y="6375"/>
                  </a:cubicBezTo>
                  <a:cubicBezTo>
                    <a:pt x="5271" y="5607"/>
                    <a:pt x="5337" y="5040"/>
                    <a:pt x="5437" y="4473"/>
                  </a:cubicBezTo>
                  <a:cubicBezTo>
                    <a:pt x="5604" y="3372"/>
                    <a:pt x="5871" y="2238"/>
                    <a:pt x="4637" y="1504"/>
                  </a:cubicBezTo>
                  <a:cubicBezTo>
                    <a:pt x="4603" y="904"/>
                    <a:pt x="4170" y="804"/>
                    <a:pt x="3703" y="737"/>
                  </a:cubicBezTo>
                  <a:cubicBezTo>
                    <a:pt x="3207" y="242"/>
                    <a:pt x="2756" y="1"/>
                    <a:pt x="2341" y="1"/>
                  </a:cubicBezTo>
                  <a:close/>
                </a:path>
              </a:pathLst>
            </a:cu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46"/>
            <p:cNvSpPr/>
            <p:nvPr/>
          </p:nvSpPr>
          <p:spPr>
            <a:xfrm>
              <a:off x="9979600" y="2529713"/>
              <a:ext cx="62575" cy="65075"/>
            </a:xfrm>
            <a:custGeom>
              <a:avLst/>
              <a:gdLst/>
              <a:ahLst/>
              <a:cxnLst/>
              <a:rect l="l" t="t" r="r" b="b"/>
              <a:pathLst>
                <a:path w="2503" h="2603" extrusionOk="0">
                  <a:moveTo>
                    <a:pt x="1669" y="1"/>
                  </a:moveTo>
                  <a:cubicBezTo>
                    <a:pt x="1135" y="601"/>
                    <a:pt x="568" y="1235"/>
                    <a:pt x="1" y="1835"/>
                  </a:cubicBezTo>
                  <a:cubicBezTo>
                    <a:pt x="334" y="2069"/>
                    <a:pt x="635" y="2336"/>
                    <a:pt x="935" y="2602"/>
                  </a:cubicBezTo>
                  <a:cubicBezTo>
                    <a:pt x="1468" y="1935"/>
                    <a:pt x="2002" y="1268"/>
                    <a:pt x="2503" y="634"/>
                  </a:cubicBezTo>
                  <a:cubicBezTo>
                    <a:pt x="2236" y="401"/>
                    <a:pt x="1969" y="201"/>
                    <a:pt x="1669" y="1"/>
                  </a:cubicBezTo>
                  <a:close/>
                </a:path>
              </a:pathLst>
            </a:custGeom>
            <a:solidFill>
              <a:srgbClr val="66575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46"/>
            <p:cNvSpPr/>
            <p:nvPr/>
          </p:nvSpPr>
          <p:spPr>
            <a:xfrm>
              <a:off x="10074675" y="840363"/>
              <a:ext cx="132625" cy="170800"/>
            </a:xfrm>
            <a:custGeom>
              <a:avLst/>
              <a:gdLst/>
              <a:ahLst/>
              <a:cxnLst/>
              <a:rect l="l" t="t" r="r" b="b"/>
              <a:pathLst>
                <a:path w="5305" h="6832" extrusionOk="0">
                  <a:moveTo>
                    <a:pt x="3384" y="0"/>
                  </a:moveTo>
                  <a:cubicBezTo>
                    <a:pt x="3062" y="0"/>
                    <a:pt x="2736" y="60"/>
                    <a:pt x="2402" y="226"/>
                  </a:cubicBezTo>
                  <a:cubicBezTo>
                    <a:pt x="1468" y="393"/>
                    <a:pt x="934" y="1094"/>
                    <a:pt x="768" y="1827"/>
                  </a:cubicBezTo>
                  <a:cubicBezTo>
                    <a:pt x="334" y="3462"/>
                    <a:pt x="0" y="5130"/>
                    <a:pt x="0" y="6831"/>
                  </a:cubicBezTo>
                  <a:cubicBezTo>
                    <a:pt x="634" y="6397"/>
                    <a:pt x="1268" y="5964"/>
                    <a:pt x="1602" y="5263"/>
                  </a:cubicBezTo>
                  <a:cubicBezTo>
                    <a:pt x="2132" y="5538"/>
                    <a:pt x="2674" y="5686"/>
                    <a:pt x="3228" y="5686"/>
                  </a:cubicBezTo>
                  <a:cubicBezTo>
                    <a:pt x="3614" y="5686"/>
                    <a:pt x="4006" y="5614"/>
                    <a:pt x="4404" y="5463"/>
                  </a:cubicBezTo>
                  <a:cubicBezTo>
                    <a:pt x="4704" y="3762"/>
                    <a:pt x="5004" y="2028"/>
                    <a:pt x="5304" y="326"/>
                  </a:cubicBezTo>
                  <a:cubicBezTo>
                    <a:pt x="4659" y="237"/>
                    <a:pt x="4029" y="0"/>
                    <a:pt x="3384"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46"/>
            <p:cNvSpPr/>
            <p:nvPr/>
          </p:nvSpPr>
          <p:spPr>
            <a:xfrm>
              <a:off x="9973775" y="1484813"/>
              <a:ext cx="129275" cy="162625"/>
            </a:xfrm>
            <a:custGeom>
              <a:avLst/>
              <a:gdLst/>
              <a:ahLst/>
              <a:cxnLst/>
              <a:rect l="l" t="t" r="r" b="b"/>
              <a:pathLst>
                <a:path w="5171" h="6505" extrusionOk="0">
                  <a:moveTo>
                    <a:pt x="3468" y="0"/>
                  </a:moveTo>
                  <a:cubicBezTo>
                    <a:pt x="3094" y="0"/>
                    <a:pt x="2717" y="62"/>
                    <a:pt x="2335" y="233"/>
                  </a:cubicBezTo>
                  <a:cubicBezTo>
                    <a:pt x="1568" y="400"/>
                    <a:pt x="1201" y="967"/>
                    <a:pt x="801" y="1568"/>
                  </a:cubicBezTo>
                  <a:cubicBezTo>
                    <a:pt x="334" y="3169"/>
                    <a:pt x="34" y="4803"/>
                    <a:pt x="0" y="6505"/>
                  </a:cubicBezTo>
                  <a:cubicBezTo>
                    <a:pt x="367" y="5704"/>
                    <a:pt x="1068" y="5304"/>
                    <a:pt x="1802" y="4937"/>
                  </a:cubicBezTo>
                  <a:cubicBezTo>
                    <a:pt x="2005" y="4892"/>
                    <a:pt x="2206" y="4874"/>
                    <a:pt x="2407" y="4874"/>
                  </a:cubicBezTo>
                  <a:cubicBezTo>
                    <a:pt x="3094" y="4874"/>
                    <a:pt x="3765" y="5085"/>
                    <a:pt x="4437" y="5137"/>
                  </a:cubicBezTo>
                  <a:cubicBezTo>
                    <a:pt x="4670" y="3502"/>
                    <a:pt x="4937" y="1868"/>
                    <a:pt x="5171" y="267"/>
                  </a:cubicBezTo>
                  <a:cubicBezTo>
                    <a:pt x="4605" y="146"/>
                    <a:pt x="4040" y="0"/>
                    <a:pt x="34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46"/>
            <p:cNvSpPr/>
            <p:nvPr/>
          </p:nvSpPr>
          <p:spPr>
            <a:xfrm>
              <a:off x="10051325" y="1009613"/>
              <a:ext cx="127625" cy="148300"/>
            </a:xfrm>
            <a:custGeom>
              <a:avLst/>
              <a:gdLst/>
              <a:ahLst/>
              <a:cxnLst/>
              <a:rect l="l" t="t" r="r" b="b"/>
              <a:pathLst>
                <a:path w="5105" h="5932" extrusionOk="0">
                  <a:moveTo>
                    <a:pt x="3296" y="0"/>
                  </a:moveTo>
                  <a:cubicBezTo>
                    <a:pt x="2965" y="0"/>
                    <a:pt x="2633" y="43"/>
                    <a:pt x="2302" y="161"/>
                  </a:cubicBezTo>
                  <a:cubicBezTo>
                    <a:pt x="1568" y="428"/>
                    <a:pt x="1068" y="895"/>
                    <a:pt x="701" y="1562"/>
                  </a:cubicBezTo>
                  <a:cubicBezTo>
                    <a:pt x="267" y="2996"/>
                    <a:pt x="34" y="4431"/>
                    <a:pt x="0" y="5932"/>
                  </a:cubicBezTo>
                  <a:cubicBezTo>
                    <a:pt x="401" y="5065"/>
                    <a:pt x="1101" y="4531"/>
                    <a:pt x="2035" y="4264"/>
                  </a:cubicBezTo>
                  <a:cubicBezTo>
                    <a:pt x="2162" y="4259"/>
                    <a:pt x="2289" y="4256"/>
                    <a:pt x="2415" y="4256"/>
                  </a:cubicBezTo>
                  <a:cubicBezTo>
                    <a:pt x="3088" y="4256"/>
                    <a:pt x="3758" y="4334"/>
                    <a:pt x="4404" y="4531"/>
                  </a:cubicBezTo>
                  <a:cubicBezTo>
                    <a:pt x="4637" y="3097"/>
                    <a:pt x="4871" y="1662"/>
                    <a:pt x="5104" y="228"/>
                  </a:cubicBezTo>
                  <a:cubicBezTo>
                    <a:pt x="4501" y="142"/>
                    <a:pt x="3899" y="0"/>
                    <a:pt x="3296"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46"/>
            <p:cNvSpPr/>
            <p:nvPr/>
          </p:nvSpPr>
          <p:spPr>
            <a:xfrm>
              <a:off x="10077175" y="848513"/>
              <a:ext cx="685525" cy="860050"/>
            </a:xfrm>
            <a:custGeom>
              <a:avLst/>
              <a:gdLst/>
              <a:ahLst/>
              <a:cxnLst/>
              <a:rect l="l" t="t" r="r" b="b"/>
              <a:pathLst>
                <a:path w="27421" h="34402" extrusionOk="0">
                  <a:moveTo>
                    <a:pt x="5204" y="0"/>
                  </a:moveTo>
                  <a:cubicBezTo>
                    <a:pt x="4837" y="234"/>
                    <a:pt x="4671" y="601"/>
                    <a:pt x="4604" y="1001"/>
                  </a:cubicBezTo>
                  <a:cubicBezTo>
                    <a:pt x="4404" y="2335"/>
                    <a:pt x="4103" y="3703"/>
                    <a:pt x="4003" y="5071"/>
                  </a:cubicBezTo>
                  <a:cubicBezTo>
                    <a:pt x="3870" y="5571"/>
                    <a:pt x="3803" y="6105"/>
                    <a:pt x="3770" y="6638"/>
                  </a:cubicBezTo>
                  <a:cubicBezTo>
                    <a:pt x="3436" y="8039"/>
                    <a:pt x="3236" y="9440"/>
                    <a:pt x="3103" y="10875"/>
                  </a:cubicBezTo>
                  <a:cubicBezTo>
                    <a:pt x="2602" y="12976"/>
                    <a:pt x="2369" y="15078"/>
                    <a:pt x="2035" y="17213"/>
                  </a:cubicBezTo>
                  <a:cubicBezTo>
                    <a:pt x="1602" y="19981"/>
                    <a:pt x="1068" y="22750"/>
                    <a:pt x="768" y="25552"/>
                  </a:cubicBezTo>
                  <a:cubicBezTo>
                    <a:pt x="401" y="26920"/>
                    <a:pt x="267" y="28321"/>
                    <a:pt x="67" y="29688"/>
                  </a:cubicBezTo>
                  <a:cubicBezTo>
                    <a:pt x="1" y="30022"/>
                    <a:pt x="34" y="30355"/>
                    <a:pt x="234" y="30656"/>
                  </a:cubicBezTo>
                  <a:cubicBezTo>
                    <a:pt x="634" y="31056"/>
                    <a:pt x="1168" y="31089"/>
                    <a:pt x="1702" y="31189"/>
                  </a:cubicBezTo>
                  <a:cubicBezTo>
                    <a:pt x="8273" y="32223"/>
                    <a:pt x="14844" y="33291"/>
                    <a:pt x="21449" y="34325"/>
                  </a:cubicBezTo>
                  <a:cubicBezTo>
                    <a:pt x="21661" y="34363"/>
                    <a:pt x="21873" y="34402"/>
                    <a:pt x="22085" y="34402"/>
                  </a:cubicBezTo>
                  <a:cubicBezTo>
                    <a:pt x="22240" y="34402"/>
                    <a:pt x="22395" y="34381"/>
                    <a:pt x="22550" y="34325"/>
                  </a:cubicBezTo>
                  <a:cubicBezTo>
                    <a:pt x="24118" y="24385"/>
                    <a:pt x="25719" y="14444"/>
                    <a:pt x="27320" y="4504"/>
                  </a:cubicBezTo>
                  <a:cubicBezTo>
                    <a:pt x="27420" y="3803"/>
                    <a:pt x="27220" y="3470"/>
                    <a:pt x="26486" y="3336"/>
                  </a:cubicBezTo>
                  <a:cubicBezTo>
                    <a:pt x="19414" y="2235"/>
                    <a:pt x="12309" y="1135"/>
                    <a:pt x="5204" y="0"/>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46"/>
            <p:cNvSpPr/>
            <p:nvPr/>
          </p:nvSpPr>
          <p:spPr>
            <a:xfrm>
              <a:off x="9992125" y="1107013"/>
              <a:ext cx="170125" cy="527075"/>
            </a:xfrm>
            <a:custGeom>
              <a:avLst/>
              <a:gdLst/>
              <a:ahLst/>
              <a:cxnLst/>
              <a:rect l="l" t="t" r="r" b="b"/>
              <a:pathLst>
                <a:path w="6805" h="21083" extrusionOk="0">
                  <a:moveTo>
                    <a:pt x="5197" y="0"/>
                  </a:moveTo>
                  <a:cubicBezTo>
                    <a:pt x="4197" y="0"/>
                    <a:pt x="3104" y="481"/>
                    <a:pt x="2635" y="1235"/>
                  </a:cubicBezTo>
                  <a:cubicBezTo>
                    <a:pt x="1234" y="6372"/>
                    <a:pt x="867" y="11276"/>
                    <a:pt x="0" y="16380"/>
                  </a:cubicBezTo>
                  <a:cubicBezTo>
                    <a:pt x="6305" y="13277"/>
                    <a:pt x="3269" y="21083"/>
                    <a:pt x="6805" y="635"/>
                  </a:cubicBezTo>
                  <a:cubicBezTo>
                    <a:pt x="6429" y="194"/>
                    <a:pt x="5832" y="0"/>
                    <a:pt x="5197" y="0"/>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46"/>
            <p:cNvSpPr/>
            <p:nvPr/>
          </p:nvSpPr>
          <p:spPr>
            <a:xfrm>
              <a:off x="9952075" y="1599138"/>
              <a:ext cx="688850" cy="253175"/>
            </a:xfrm>
            <a:custGeom>
              <a:avLst/>
              <a:gdLst/>
              <a:ahLst/>
              <a:cxnLst/>
              <a:rect l="l" t="t" r="r" b="b"/>
              <a:pathLst>
                <a:path w="27554" h="10127" extrusionOk="0">
                  <a:moveTo>
                    <a:pt x="3689" y="1"/>
                  </a:moveTo>
                  <a:cubicBezTo>
                    <a:pt x="3400" y="1"/>
                    <a:pt x="3103" y="30"/>
                    <a:pt x="2803" y="64"/>
                  </a:cubicBezTo>
                  <a:cubicBezTo>
                    <a:pt x="1936" y="464"/>
                    <a:pt x="968" y="731"/>
                    <a:pt x="868" y="1932"/>
                  </a:cubicBezTo>
                  <a:cubicBezTo>
                    <a:pt x="1" y="4066"/>
                    <a:pt x="835" y="6101"/>
                    <a:pt x="2803" y="6435"/>
                  </a:cubicBezTo>
                  <a:cubicBezTo>
                    <a:pt x="10475" y="7669"/>
                    <a:pt x="18147" y="8870"/>
                    <a:pt x="25819" y="10104"/>
                  </a:cubicBezTo>
                  <a:cubicBezTo>
                    <a:pt x="25919" y="10119"/>
                    <a:pt x="26009" y="10127"/>
                    <a:pt x="26091" y="10127"/>
                  </a:cubicBezTo>
                  <a:cubicBezTo>
                    <a:pt x="26560" y="10127"/>
                    <a:pt x="26753" y="9881"/>
                    <a:pt x="26753" y="9370"/>
                  </a:cubicBezTo>
                  <a:cubicBezTo>
                    <a:pt x="26520" y="9003"/>
                    <a:pt x="26420" y="8536"/>
                    <a:pt x="25986" y="8336"/>
                  </a:cubicBezTo>
                  <a:cubicBezTo>
                    <a:pt x="25886" y="8370"/>
                    <a:pt x="25819" y="8403"/>
                    <a:pt x="25753" y="8470"/>
                  </a:cubicBezTo>
                  <a:cubicBezTo>
                    <a:pt x="25605" y="8636"/>
                    <a:pt x="25436" y="8679"/>
                    <a:pt x="25259" y="8679"/>
                  </a:cubicBezTo>
                  <a:cubicBezTo>
                    <a:pt x="25116" y="8679"/>
                    <a:pt x="24967" y="8651"/>
                    <a:pt x="24819" y="8636"/>
                  </a:cubicBezTo>
                  <a:cubicBezTo>
                    <a:pt x="24352" y="8603"/>
                    <a:pt x="23885" y="8436"/>
                    <a:pt x="23418" y="8436"/>
                  </a:cubicBezTo>
                  <a:cubicBezTo>
                    <a:pt x="18314" y="7669"/>
                    <a:pt x="13244" y="6802"/>
                    <a:pt x="8140" y="6068"/>
                  </a:cubicBezTo>
                  <a:cubicBezTo>
                    <a:pt x="8023" y="6156"/>
                    <a:pt x="7921" y="6191"/>
                    <a:pt x="7831" y="6191"/>
                  </a:cubicBezTo>
                  <a:cubicBezTo>
                    <a:pt x="7509" y="6191"/>
                    <a:pt x="7318" y="5753"/>
                    <a:pt x="7006" y="5701"/>
                  </a:cubicBezTo>
                  <a:cubicBezTo>
                    <a:pt x="6572" y="5568"/>
                    <a:pt x="6105" y="5501"/>
                    <a:pt x="5638" y="5467"/>
                  </a:cubicBezTo>
                  <a:cubicBezTo>
                    <a:pt x="5394" y="5486"/>
                    <a:pt x="5150" y="5579"/>
                    <a:pt x="4917" y="5579"/>
                  </a:cubicBezTo>
                  <a:cubicBezTo>
                    <a:pt x="4737" y="5579"/>
                    <a:pt x="4564" y="5523"/>
                    <a:pt x="4404" y="5334"/>
                  </a:cubicBezTo>
                  <a:cubicBezTo>
                    <a:pt x="4071" y="5134"/>
                    <a:pt x="3670" y="5134"/>
                    <a:pt x="3303" y="5067"/>
                  </a:cubicBezTo>
                  <a:cubicBezTo>
                    <a:pt x="2236" y="4900"/>
                    <a:pt x="1702" y="3933"/>
                    <a:pt x="2069" y="2899"/>
                  </a:cubicBezTo>
                  <a:cubicBezTo>
                    <a:pt x="2169" y="2599"/>
                    <a:pt x="2403" y="2365"/>
                    <a:pt x="2569" y="2098"/>
                  </a:cubicBezTo>
                  <a:cubicBezTo>
                    <a:pt x="2841" y="1807"/>
                    <a:pt x="3147" y="1731"/>
                    <a:pt x="3473" y="1731"/>
                  </a:cubicBezTo>
                  <a:cubicBezTo>
                    <a:pt x="3708" y="1731"/>
                    <a:pt x="3953" y="1770"/>
                    <a:pt x="4204" y="1798"/>
                  </a:cubicBezTo>
                  <a:cubicBezTo>
                    <a:pt x="11576" y="2966"/>
                    <a:pt x="18948" y="4167"/>
                    <a:pt x="26320" y="5334"/>
                  </a:cubicBezTo>
                  <a:cubicBezTo>
                    <a:pt x="26449" y="5364"/>
                    <a:pt x="26575" y="5382"/>
                    <a:pt x="26696" y="5382"/>
                  </a:cubicBezTo>
                  <a:cubicBezTo>
                    <a:pt x="26983" y="5382"/>
                    <a:pt x="27243" y="5282"/>
                    <a:pt x="27454" y="5000"/>
                  </a:cubicBezTo>
                  <a:cubicBezTo>
                    <a:pt x="27487" y="4767"/>
                    <a:pt x="27521" y="4533"/>
                    <a:pt x="27554" y="4300"/>
                  </a:cubicBezTo>
                  <a:cubicBezTo>
                    <a:pt x="27220" y="4000"/>
                    <a:pt x="26753" y="3966"/>
                    <a:pt x="26320" y="3900"/>
                  </a:cubicBezTo>
                  <a:cubicBezTo>
                    <a:pt x="19315" y="2799"/>
                    <a:pt x="12310" y="1665"/>
                    <a:pt x="5305" y="564"/>
                  </a:cubicBezTo>
                  <a:cubicBezTo>
                    <a:pt x="4815" y="119"/>
                    <a:pt x="4267" y="1"/>
                    <a:pt x="3689"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46"/>
            <p:cNvSpPr/>
            <p:nvPr/>
          </p:nvSpPr>
          <p:spPr>
            <a:xfrm>
              <a:off x="10064675" y="970863"/>
              <a:ext cx="120100" cy="73400"/>
            </a:xfrm>
            <a:custGeom>
              <a:avLst/>
              <a:gdLst/>
              <a:ahLst/>
              <a:cxnLst/>
              <a:rect l="l" t="t" r="r" b="b"/>
              <a:pathLst>
                <a:path w="4804" h="2936" extrusionOk="0">
                  <a:moveTo>
                    <a:pt x="3149" y="1"/>
                  </a:moveTo>
                  <a:cubicBezTo>
                    <a:pt x="1903" y="1"/>
                    <a:pt x="870" y="483"/>
                    <a:pt x="400" y="1611"/>
                  </a:cubicBezTo>
                  <a:cubicBezTo>
                    <a:pt x="200" y="2111"/>
                    <a:pt x="0" y="2812"/>
                    <a:pt x="200" y="2912"/>
                  </a:cubicBezTo>
                  <a:cubicBezTo>
                    <a:pt x="222" y="2928"/>
                    <a:pt x="249" y="2936"/>
                    <a:pt x="279" y="2936"/>
                  </a:cubicBezTo>
                  <a:cubicBezTo>
                    <a:pt x="431" y="2936"/>
                    <a:pt x="672" y="2746"/>
                    <a:pt x="867" y="2578"/>
                  </a:cubicBezTo>
                  <a:cubicBezTo>
                    <a:pt x="1268" y="2078"/>
                    <a:pt x="1835" y="1544"/>
                    <a:pt x="2569" y="1511"/>
                  </a:cubicBezTo>
                  <a:cubicBezTo>
                    <a:pt x="2594" y="1510"/>
                    <a:pt x="2618" y="1509"/>
                    <a:pt x="2643" y="1509"/>
                  </a:cubicBezTo>
                  <a:cubicBezTo>
                    <a:pt x="3224" y="1509"/>
                    <a:pt x="3630" y="1807"/>
                    <a:pt x="4001" y="1807"/>
                  </a:cubicBezTo>
                  <a:cubicBezTo>
                    <a:pt x="4092" y="1807"/>
                    <a:pt x="4181" y="1789"/>
                    <a:pt x="4270" y="1744"/>
                  </a:cubicBezTo>
                  <a:cubicBezTo>
                    <a:pt x="4537" y="1611"/>
                    <a:pt x="4804" y="1244"/>
                    <a:pt x="4804" y="243"/>
                  </a:cubicBezTo>
                  <a:cubicBezTo>
                    <a:pt x="4232" y="86"/>
                    <a:pt x="3672" y="1"/>
                    <a:pt x="3149"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46"/>
            <p:cNvSpPr/>
            <p:nvPr/>
          </p:nvSpPr>
          <p:spPr>
            <a:xfrm>
              <a:off x="10596725" y="1724138"/>
              <a:ext cx="41700" cy="108425"/>
            </a:xfrm>
            <a:custGeom>
              <a:avLst/>
              <a:gdLst/>
              <a:ahLst/>
              <a:cxnLst/>
              <a:rect l="l" t="t" r="r" b="b"/>
              <a:pathLst>
                <a:path w="1668" h="4337" extrusionOk="0">
                  <a:moveTo>
                    <a:pt x="1668" y="0"/>
                  </a:moveTo>
                  <a:cubicBezTo>
                    <a:pt x="1368" y="34"/>
                    <a:pt x="1034" y="67"/>
                    <a:pt x="734" y="101"/>
                  </a:cubicBezTo>
                  <a:cubicBezTo>
                    <a:pt x="467" y="201"/>
                    <a:pt x="367" y="434"/>
                    <a:pt x="334" y="701"/>
                  </a:cubicBezTo>
                  <a:cubicBezTo>
                    <a:pt x="267" y="834"/>
                    <a:pt x="267" y="968"/>
                    <a:pt x="234" y="1135"/>
                  </a:cubicBezTo>
                  <a:cubicBezTo>
                    <a:pt x="200" y="1301"/>
                    <a:pt x="167" y="1502"/>
                    <a:pt x="167" y="1702"/>
                  </a:cubicBezTo>
                  <a:cubicBezTo>
                    <a:pt x="100" y="1902"/>
                    <a:pt x="100" y="2069"/>
                    <a:pt x="67" y="2269"/>
                  </a:cubicBezTo>
                  <a:cubicBezTo>
                    <a:pt x="0" y="2469"/>
                    <a:pt x="0" y="2669"/>
                    <a:pt x="0" y="2869"/>
                  </a:cubicBezTo>
                  <a:cubicBezTo>
                    <a:pt x="0" y="3103"/>
                    <a:pt x="33" y="3303"/>
                    <a:pt x="234" y="3403"/>
                  </a:cubicBezTo>
                  <a:cubicBezTo>
                    <a:pt x="100" y="4003"/>
                    <a:pt x="500" y="4203"/>
                    <a:pt x="967" y="4337"/>
                  </a:cubicBezTo>
                  <a:cubicBezTo>
                    <a:pt x="1201" y="2903"/>
                    <a:pt x="1434" y="1468"/>
                    <a:pt x="1668"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46"/>
            <p:cNvSpPr/>
            <p:nvPr/>
          </p:nvSpPr>
          <p:spPr>
            <a:xfrm>
              <a:off x="10225625" y="1145088"/>
              <a:ext cx="376125" cy="411175"/>
            </a:xfrm>
            <a:custGeom>
              <a:avLst/>
              <a:gdLst/>
              <a:ahLst/>
              <a:cxnLst/>
              <a:rect l="l" t="t" r="r" b="b"/>
              <a:pathLst>
                <a:path w="15045" h="16447" extrusionOk="0">
                  <a:moveTo>
                    <a:pt x="3161" y="0"/>
                  </a:moveTo>
                  <a:cubicBezTo>
                    <a:pt x="2467" y="0"/>
                    <a:pt x="2172" y="342"/>
                    <a:pt x="2035" y="1247"/>
                  </a:cubicBezTo>
                  <a:cubicBezTo>
                    <a:pt x="1701" y="3248"/>
                    <a:pt x="1401" y="5250"/>
                    <a:pt x="1068" y="7251"/>
                  </a:cubicBezTo>
                  <a:cubicBezTo>
                    <a:pt x="767" y="9286"/>
                    <a:pt x="434" y="11287"/>
                    <a:pt x="134" y="13322"/>
                  </a:cubicBezTo>
                  <a:cubicBezTo>
                    <a:pt x="0" y="14023"/>
                    <a:pt x="134" y="14590"/>
                    <a:pt x="934" y="14723"/>
                  </a:cubicBezTo>
                  <a:cubicBezTo>
                    <a:pt x="4537" y="15290"/>
                    <a:pt x="8106" y="15857"/>
                    <a:pt x="11708" y="16424"/>
                  </a:cubicBezTo>
                  <a:cubicBezTo>
                    <a:pt x="11793" y="16439"/>
                    <a:pt x="11874" y="16447"/>
                    <a:pt x="11950" y="16447"/>
                  </a:cubicBezTo>
                  <a:cubicBezTo>
                    <a:pt x="12389" y="16447"/>
                    <a:pt x="12696" y="16201"/>
                    <a:pt x="12809" y="15690"/>
                  </a:cubicBezTo>
                  <a:cubicBezTo>
                    <a:pt x="12909" y="15357"/>
                    <a:pt x="13009" y="14990"/>
                    <a:pt x="13076" y="14623"/>
                  </a:cubicBezTo>
                  <a:cubicBezTo>
                    <a:pt x="13677" y="10954"/>
                    <a:pt x="14244" y="7251"/>
                    <a:pt x="14844" y="3582"/>
                  </a:cubicBezTo>
                  <a:cubicBezTo>
                    <a:pt x="15044" y="2181"/>
                    <a:pt x="14777" y="1814"/>
                    <a:pt x="13443" y="1580"/>
                  </a:cubicBezTo>
                  <a:cubicBezTo>
                    <a:pt x="10174" y="1047"/>
                    <a:pt x="6938" y="546"/>
                    <a:pt x="3669" y="46"/>
                  </a:cubicBezTo>
                  <a:cubicBezTo>
                    <a:pt x="3480" y="16"/>
                    <a:pt x="3311" y="0"/>
                    <a:pt x="3161"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46"/>
            <p:cNvSpPr/>
            <p:nvPr/>
          </p:nvSpPr>
          <p:spPr>
            <a:xfrm>
              <a:off x="10296500" y="998688"/>
              <a:ext cx="331100" cy="83875"/>
            </a:xfrm>
            <a:custGeom>
              <a:avLst/>
              <a:gdLst/>
              <a:ahLst/>
              <a:cxnLst/>
              <a:rect l="l" t="t" r="r" b="b"/>
              <a:pathLst>
                <a:path w="13244" h="3355" extrusionOk="0">
                  <a:moveTo>
                    <a:pt x="913" y="1"/>
                  </a:moveTo>
                  <a:cubicBezTo>
                    <a:pt x="487" y="1"/>
                    <a:pt x="148" y="182"/>
                    <a:pt x="67" y="665"/>
                  </a:cubicBezTo>
                  <a:cubicBezTo>
                    <a:pt x="0" y="1299"/>
                    <a:pt x="467" y="1499"/>
                    <a:pt x="1001" y="1565"/>
                  </a:cubicBezTo>
                  <a:cubicBezTo>
                    <a:pt x="2869" y="1866"/>
                    <a:pt x="4704" y="2166"/>
                    <a:pt x="6538" y="2433"/>
                  </a:cubicBezTo>
                  <a:cubicBezTo>
                    <a:pt x="8340" y="2733"/>
                    <a:pt x="10174" y="3000"/>
                    <a:pt x="11976" y="3300"/>
                  </a:cubicBezTo>
                  <a:cubicBezTo>
                    <a:pt x="12136" y="3330"/>
                    <a:pt x="12293" y="3354"/>
                    <a:pt x="12438" y="3354"/>
                  </a:cubicBezTo>
                  <a:cubicBezTo>
                    <a:pt x="12777" y="3354"/>
                    <a:pt x="13050" y="3223"/>
                    <a:pt x="13143" y="2733"/>
                  </a:cubicBezTo>
                  <a:cubicBezTo>
                    <a:pt x="13243" y="2066"/>
                    <a:pt x="12843" y="1866"/>
                    <a:pt x="12276" y="1799"/>
                  </a:cubicBezTo>
                  <a:cubicBezTo>
                    <a:pt x="8573" y="1199"/>
                    <a:pt x="4904" y="631"/>
                    <a:pt x="1235" y="31"/>
                  </a:cubicBezTo>
                  <a:cubicBezTo>
                    <a:pt x="1124" y="12"/>
                    <a:pt x="1016" y="1"/>
                    <a:pt x="91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46"/>
            <p:cNvSpPr/>
            <p:nvPr/>
          </p:nvSpPr>
          <p:spPr>
            <a:xfrm>
              <a:off x="10058825" y="1671563"/>
              <a:ext cx="101775" cy="90025"/>
            </a:xfrm>
            <a:custGeom>
              <a:avLst/>
              <a:gdLst/>
              <a:ahLst/>
              <a:cxnLst/>
              <a:rect l="l" t="t" r="r" b="b"/>
              <a:pathLst>
                <a:path w="4071" h="3601" extrusionOk="0">
                  <a:moveTo>
                    <a:pt x="1298" y="1"/>
                  </a:moveTo>
                  <a:cubicBezTo>
                    <a:pt x="1090" y="1"/>
                    <a:pt x="880" y="21"/>
                    <a:pt x="668" y="69"/>
                  </a:cubicBezTo>
                  <a:cubicBezTo>
                    <a:pt x="501" y="135"/>
                    <a:pt x="401" y="235"/>
                    <a:pt x="334" y="369"/>
                  </a:cubicBezTo>
                  <a:cubicBezTo>
                    <a:pt x="268" y="569"/>
                    <a:pt x="234" y="769"/>
                    <a:pt x="201" y="969"/>
                  </a:cubicBezTo>
                  <a:cubicBezTo>
                    <a:pt x="167" y="1136"/>
                    <a:pt x="134" y="1336"/>
                    <a:pt x="101" y="1536"/>
                  </a:cubicBezTo>
                  <a:cubicBezTo>
                    <a:pt x="67" y="1737"/>
                    <a:pt x="34" y="1937"/>
                    <a:pt x="34" y="2137"/>
                  </a:cubicBezTo>
                  <a:cubicBezTo>
                    <a:pt x="1" y="2337"/>
                    <a:pt x="134" y="2504"/>
                    <a:pt x="201" y="2704"/>
                  </a:cubicBezTo>
                  <a:cubicBezTo>
                    <a:pt x="256" y="3071"/>
                    <a:pt x="345" y="3189"/>
                    <a:pt x="449" y="3189"/>
                  </a:cubicBezTo>
                  <a:cubicBezTo>
                    <a:pt x="639" y="3189"/>
                    <a:pt x="878" y="2793"/>
                    <a:pt x="1054" y="2793"/>
                  </a:cubicBezTo>
                  <a:cubicBezTo>
                    <a:pt x="1070" y="2793"/>
                    <a:pt x="1086" y="2796"/>
                    <a:pt x="1101" y="2804"/>
                  </a:cubicBezTo>
                  <a:cubicBezTo>
                    <a:pt x="1323" y="2676"/>
                    <a:pt x="1533" y="2621"/>
                    <a:pt x="1734" y="2621"/>
                  </a:cubicBezTo>
                  <a:cubicBezTo>
                    <a:pt x="2109" y="2621"/>
                    <a:pt x="2456" y="2811"/>
                    <a:pt x="2803" y="3071"/>
                  </a:cubicBezTo>
                  <a:cubicBezTo>
                    <a:pt x="2808" y="3070"/>
                    <a:pt x="2812" y="3070"/>
                    <a:pt x="2817" y="3070"/>
                  </a:cubicBezTo>
                  <a:cubicBezTo>
                    <a:pt x="3028" y="3070"/>
                    <a:pt x="3052" y="3601"/>
                    <a:pt x="3280" y="3601"/>
                  </a:cubicBezTo>
                  <a:cubicBezTo>
                    <a:pt x="3358" y="3601"/>
                    <a:pt x="3461" y="3539"/>
                    <a:pt x="3603" y="3371"/>
                  </a:cubicBezTo>
                  <a:cubicBezTo>
                    <a:pt x="3703" y="2604"/>
                    <a:pt x="3803" y="1837"/>
                    <a:pt x="3903" y="1069"/>
                  </a:cubicBezTo>
                  <a:cubicBezTo>
                    <a:pt x="3937" y="803"/>
                    <a:pt x="4070" y="436"/>
                    <a:pt x="3670" y="402"/>
                  </a:cubicBezTo>
                  <a:cubicBezTo>
                    <a:pt x="2875" y="296"/>
                    <a:pt x="2101" y="1"/>
                    <a:pt x="1298"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46"/>
            <p:cNvSpPr/>
            <p:nvPr/>
          </p:nvSpPr>
          <p:spPr>
            <a:xfrm>
              <a:off x="9978775" y="1634988"/>
              <a:ext cx="636300" cy="189875"/>
            </a:xfrm>
            <a:custGeom>
              <a:avLst/>
              <a:gdLst/>
              <a:ahLst/>
              <a:cxnLst/>
              <a:rect l="l" t="t" r="r" b="b"/>
              <a:pathLst>
                <a:path w="25452" h="7595" extrusionOk="0">
                  <a:moveTo>
                    <a:pt x="2295" y="1"/>
                  </a:moveTo>
                  <a:cubicBezTo>
                    <a:pt x="1790" y="1"/>
                    <a:pt x="1364" y="186"/>
                    <a:pt x="1068" y="698"/>
                  </a:cubicBezTo>
                  <a:cubicBezTo>
                    <a:pt x="0" y="2232"/>
                    <a:pt x="567" y="3700"/>
                    <a:pt x="2402" y="4000"/>
                  </a:cubicBezTo>
                  <a:cubicBezTo>
                    <a:pt x="2736" y="4033"/>
                    <a:pt x="3069" y="4100"/>
                    <a:pt x="3403" y="4167"/>
                  </a:cubicBezTo>
                  <a:cubicBezTo>
                    <a:pt x="3436" y="3967"/>
                    <a:pt x="3470" y="3767"/>
                    <a:pt x="3503" y="3566"/>
                  </a:cubicBezTo>
                  <a:cubicBezTo>
                    <a:pt x="3536" y="3366"/>
                    <a:pt x="3570" y="3200"/>
                    <a:pt x="3603" y="2999"/>
                  </a:cubicBezTo>
                  <a:cubicBezTo>
                    <a:pt x="3603" y="2833"/>
                    <a:pt x="3636" y="2632"/>
                    <a:pt x="3670" y="2466"/>
                  </a:cubicBezTo>
                  <a:cubicBezTo>
                    <a:pt x="3703" y="2266"/>
                    <a:pt x="3736" y="2099"/>
                    <a:pt x="3770" y="1899"/>
                  </a:cubicBezTo>
                  <a:cubicBezTo>
                    <a:pt x="3770" y="1832"/>
                    <a:pt x="3803" y="1799"/>
                    <a:pt x="3803" y="1732"/>
                  </a:cubicBezTo>
                  <a:cubicBezTo>
                    <a:pt x="4370" y="1832"/>
                    <a:pt x="4937" y="1865"/>
                    <a:pt x="5504" y="1965"/>
                  </a:cubicBezTo>
                  <a:cubicBezTo>
                    <a:pt x="6739" y="2165"/>
                    <a:pt x="6739" y="2165"/>
                    <a:pt x="6605" y="3366"/>
                  </a:cubicBezTo>
                  <a:cubicBezTo>
                    <a:pt x="6538" y="3867"/>
                    <a:pt x="6272" y="4434"/>
                    <a:pt x="6805" y="4834"/>
                  </a:cubicBezTo>
                  <a:cubicBezTo>
                    <a:pt x="7172" y="4901"/>
                    <a:pt x="7539" y="4934"/>
                    <a:pt x="7906" y="5001"/>
                  </a:cubicBezTo>
                  <a:cubicBezTo>
                    <a:pt x="12776" y="5768"/>
                    <a:pt x="17646" y="6535"/>
                    <a:pt x="22550" y="7302"/>
                  </a:cubicBezTo>
                  <a:cubicBezTo>
                    <a:pt x="23084" y="7369"/>
                    <a:pt x="23651" y="7469"/>
                    <a:pt x="24184" y="7569"/>
                  </a:cubicBezTo>
                  <a:cubicBezTo>
                    <a:pt x="24268" y="7586"/>
                    <a:pt x="24344" y="7595"/>
                    <a:pt x="24412" y="7595"/>
                  </a:cubicBezTo>
                  <a:cubicBezTo>
                    <a:pt x="24745" y="7595"/>
                    <a:pt x="24879" y="7391"/>
                    <a:pt x="24851" y="7002"/>
                  </a:cubicBezTo>
                  <a:lnTo>
                    <a:pt x="24952" y="6969"/>
                  </a:lnTo>
                  <a:cubicBezTo>
                    <a:pt x="24952" y="6802"/>
                    <a:pt x="24985" y="6602"/>
                    <a:pt x="24985" y="6402"/>
                  </a:cubicBezTo>
                  <a:cubicBezTo>
                    <a:pt x="25018" y="6235"/>
                    <a:pt x="25052" y="6035"/>
                    <a:pt x="25052" y="5835"/>
                  </a:cubicBezTo>
                  <a:cubicBezTo>
                    <a:pt x="25085" y="5668"/>
                    <a:pt x="25118" y="5468"/>
                    <a:pt x="25152" y="5301"/>
                  </a:cubicBezTo>
                  <a:cubicBezTo>
                    <a:pt x="25185" y="5101"/>
                    <a:pt x="25218" y="4934"/>
                    <a:pt x="25252" y="4734"/>
                  </a:cubicBezTo>
                  <a:cubicBezTo>
                    <a:pt x="25252" y="4601"/>
                    <a:pt x="25285" y="4500"/>
                    <a:pt x="25285" y="4367"/>
                  </a:cubicBezTo>
                  <a:cubicBezTo>
                    <a:pt x="25352" y="4134"/>
                    <a:pt x="25419" y="3900"/>
                    <a:pt x="25452" y="3667"/>
                  </a:cubicBezTo>
                  <a:cubicBezTo>
                    <a:pt x="17880" y="2466"/>
                    <a:pt x="10274" y="1231"/>
                    <a:pt x="2669" y="31"/>
                  </a:cubicBezTo>
                  <a:cubicBezTo>
                    <a:pt x="2540" y="11"/>
                    <a:pt x="2415" y="1"/>
                    <a:pt x="2295" y="1"/>
                  </a:cubicBez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04" name="Google Shape;604;p46"/>
          <p:cNvSpPr/>
          <p:nvPr/>
        </p:nvSpPr>
        <p:spPr>
          <a:xfrm>
            <a:off x="421994" y="2007720"/>
            <a:ext cx="292121" cy="292121"/>
          </a:xfrm>
          <a:custGeom>
            <a:avLst/>
            <a:gdLst/>
            <a:ahLst/>
            <a:cxnLst/>
            <a:rect l="l" t="t" r="r" b="b"/>
            <a:pathLst>
              <a:path w="7994" h="7994" extrusionOk="0">
                <a:moveTo>
                  <a:pt x="3997" y="0"/>
                </a:moveTo>
                <a:cubicBezTo>
                  <a:pt x="3537" y="0"/>
                  <a:pt x="3160" y="377"/>
                  <a:pt x="3160" y="837"/>
                </a:cubicBezTo>
                <a:lnTo>
                  <a:pt x="3160" y="3160"/>
                </a:lnTo>
                <a:lnTo>
                  <a:pt x="858" y="3160"/>
                </a:lnTo>
                <a:cubicBezTo>
                  <a:pt x="377" y="3160"/>
                  <a:pt x="1" y="3536"/>
                  <a:pt x="1" y="3997"/>
                </a:cubicBezTo>
                <a:cubicBezTo>
                  <a:pt x="1" y="4457"/>
                  <a:pt x="377" y="4834"/>
                  <a:pt x="858" y="4834"/>
                </a:cubicBezTo>
                <a:lnTo>
                  <a:pt x="3160" y="4834"/>
                </a:lnTo>
                <a:lnTo>
                  <a:pt x="3160" y="7156"/>
                </a:lnTo>
                <a:cubicBezTo>
                  <a:pt x="3160" y="7617"/>
                  <a:pt x="3537" y="7993"/>
                  <a:pt x="3997" y="7993"/>
                </a:cubicBezTo>
                <a:cubicBezTo>
                  <a:pt x="4457" y="7993"/>
                  <a:pt x="4855" y="7617"/>
                  <a:pt x="4855" y="7156"/>
                </a:cubicBezTo>
                <a:lnTo>
                  <a:pt x="4855" y="4834"/>
                </a:lnTo>
                <a:lnTo>
                  <a:pt x="7156" y="4834"/>
                </a:lnTo>
                <a:cubicBezTo>
                  <a:pt x="7617" y="4834"/>
                  <a:pt x="7993" y="4457"/>
                  <a:pt x="7993" y="3997"/>
                </a:cubicBezTo>
                <a:cubicBezTo>
                  <a:pt x="7993" y="3536"/>
                  <a:pt x="7617" y="3160"/>
                  <a:pt x="7156" y="3160"/>
                </a:cubicBezTo>
                <a:lnTo>
                  <a:pt x="4855" y="3160"/>
                </a:lnTo>
                <a:lnTo>
                  <a:pt x="4855" y="837"/>
                </a:lnTo>
                <a:cubicBezTo>
                  <a:pt x="4855" y="377"/>
                  <a:pt x="4457" y="0"/>
                  <a:pt x="3997"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46"/>
          <p:cNvSpPr/>
          <p:nvPr/>
        </p:nvSpPr>
        <p:spPr>
          <a:xfrm>
            <a:off x="2952743" y="4246224"/>
            <a:ext cx="353398" cy="353314"/>
          </a:xfrm>
          <a:custGeom>
            <a:avLst/>
            <a:gdLst/>
            <a:ahLst/>
            <a:cxnLst/>
            <a:rect l="l" t="t" r="r" b="b"/>
            <a:pathLst>
              <a:path w="2931" h="2930" extrusionOk="0">
                <a:moveTo>
                  <a:pt x="1466" y="0"/>
                </a:moveTo>
                <a:cubicBezTo>
                  <a:pt x="1298" y="0"/>
                  <a:pt x="1152" y="147"/>
                  <a:pt x="1152" y="314"/>
                </a:cubicBezTo>
                <a:lnTo>
                  <a:pt x="1152" y="1172"/>
                </a:lnTo>
                <a:lnTo>
                  <a:pt x="315" y="1172"/>
                </a:lnTo>
                <a:cubicBezTo>
                  <a:pt x="147" y="1172"/>
                  <a:pt x="1" y="1298"/>
                  <a:pt x="1" y="1465"/>
                </a:cubicBezTo>
                <a:cubicBezTo>
                  <a:pt x="1" y="1632"/>
                  <a:pt x="147" y="1779"/>
                  <a:pt x="315" y="1779"/>
                </a:cubicBezTo>
                <a:lnTo>
                  <a:pt x="1152" y="1779"/>
                </a:lnTo>
                <a:lnTo>
                  <a:pt x="1152" y="2637"/>
                </a:lnTo>
                <a:cubicBezTo>
                  <a:pt x="1152" y="2804"/>
                  <a:pt x="1298" y="2930"/>
                  <a:pt x="1466" y="2930"/>
                </a:cubicBezTo>
                <a:cubicBezTo>
                  <a:pt x="1633" y="2930"/>
                  <a:pt x="1779" y="2804"/>
                  <a:pt x="1779" y="2637"/>
                </a:cubicBezTo>
                <a:lnTo>
                  <a:pt x="1779" y="1779"/>
                </a:lnTo>
                <a:lnTo>
                  <a:pt x="2616" y="1779"/>
                </a:lnTo>
                <a:cubicBezTo>
                  <a:pt x="2805" y="1779"/>
                  <a:pt x="2930" y="1632"/>
                  <a:pt x="2930" y="1465"/>
                </a:cubicBezTo>
                <a:cubicBezTo>
                  <a:pt x="2930" y="1298"/>
                  <a:pt x="2805" y="1172"/>
                  <a:pt x="2616" y="1172"/>
                </a:cubicBezTo>
                <a:lnTo>
                  <a:pt x="1779" y="1172"/>
                </a:lnTo>
                <a:lnTo>
                  <a:pt x="1779" y="314"/>
                </a:lnTo>
                <a:cubicBezTo>
                  <a:pt x="1779" y="147"/>
                  <a:pt x="1633" y="0"/>
                  <a:pt x="1466" y="0"/>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46"/>
          <p:cNvSpPr/>
          <p:nvPr/>
        </p:nvSpPr>
        <p:spPr>
          <a:xfrm>
            <a:off x="1194605" y="544221"/>
            <a:ext cx="577253" cy="577221"/>
          </a:xfrm>
          <a:custGeom>
            <a:avLst/>
            <a:gdLst/>
            <a:ahLst/>
            <a:cxnLst/>
            <a:rect l="l" t="t" r="r" b="b"/>
            <a:pathLst>
              <a:path w="4207" h="4207" extrusionOk="0">
                <a:moveTo>
                  <a:pt x="2093" y="1"/>
                </a:moveTo>
                <a:cubicBezTo>
                  <a:pt x="1863" y="1"/>
                  <a:pt x="1654" y="210"/>
                  <a:pt x="1654" y="440"/>
                </a:cubicBezTo>
                <a:lnTo>
                  <a:pt x="1654" y="1675"/>
                </a:lnTo>
                <a:lnTo>
                  <a:pt x="440" y="1675"/>
                </a:lnTo>
                <a:cubicBezTo>
                  <a:pt x="189" y="1675"/>
                  <a:pt x="1" y="1863"/>
                  <a:pt x="1" y="2114"/>
                </a:cubicBezTo>
                <a:cubicBezTo>
                  <a:pt x="1" y="2344"/>
                  <a:pt x="189" y="2553"/>
                  <a:pt x="440" y="2553"/>
                </a:cubicBezTo>
                <a:lnTo>
                  <a:pt x="1654" y="2553"/>
                </a:lnTo>
                <a:lnTo>
                  <a:pt x="1654" y="3767"/>
                </a:lnTo>
                <a:cubicBezTo>
                  <a:pt x="1654" y="4018"/>
                  <a:pt x="1863" y="4206"/>
                  <a:pt x="2093" y="4206"/>
                </a:cubicBezTo>
                <a:cubicBezTo>
                  <a:pt x="2344" y="4206"/>
                  <a:pt x="2533" y="4018"/>
                  <a:pt x="2533" y="3767"/>
                </a:cubicBezTo>
                <a:lnTo>
                  <a:pt x="2533" y="2553"/>
                </a:lnTo>
                <a:lnTo>
                  <a:pt x="3767" y="2553"/>
                </a:lnTo>
                <a:cubicBezTo>
                  <a:pt x="3997" y="2553"/>
                  <a:pt x="4206" y="2344"/>
                  <a:pt x="4206" y="2114"/>
                </a:cubicBezTo>
                <a:cubicBezTo>
                  <a:pt x="4206" y="1863"/>
                  <a:pt x="4018" y="1675"/>
                  <a:pt x="3767" y="1675"/>
                </a:cubicBezTo>
                <a:lnTo>
                  <a:pt x="2533" y="1675"/>
                </a:lnTo>
                <a:lnTo>
                  <a:pt x="2533" y="440"/>
                </a:lnTo>
                <a:cubicBezTo>
                  <a:pt x="2533" y="210"/>
                  <a:pt x="2344" y="1"/>
                  <a:pt x="2093" y="1"/>
                </a:cubicBezTo>
                <a:close/>
              </a:path>
            </a:pathLst>
          </a:custGeom>
          <a:solidFill>
            <a:srgbClr val="F4EF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9664234"/>
      </p:ext>
    </p:extLst>
  </p:cSld>
  <p:clrMapOvr>
    <a:masterClrMapping/>
  </p:clrMapOvr>
  <p:timing>
    <p:tnLst>
      <p:par>
        <p:cTn id="1" dur="indefinite" restart="never" nodeType="tmRoot"/>
      </p:par>
    </p:tnLst>
  </p:timing>
</p:sld>
</file>

<file path=ppt/theme/theme1.xml><?xml version="1.0" encoding="utf-8"?>
<a:theme xmlns:a="http://schemas.openxmlformats.org/drawingml/2006/main" name="Generation of '27 by Slidesgo">
  <a:themeElements>
    <a:clrScheme name="Simple Light">
      <a:dk1>
        <a:srgbClr val="000000"/>
      </a:dk1>
      <a:lt1>
        <a:srgbClr val="FFFFFF"/>
      </a:lt1>
      <a:dk2>
        <a:srgbClr val="627F4C"/>
      </a:dk2>
      <a:lt2>
        <a:srgbClr val="DAE0C8"/>
      </a:lt2>
      <a:accent1>
        <a:srgbClr val="DCE7AC"/>
      </a:accent1>
      <a:accent2>
        <a:srgbClr val="BABE96"/>
      </a:accent2>
      <a:accent3>
        <a:srgbClr val="7E8A5C"/>
      </a:accent3>
      <a:accent4>
        <a:srgbClr val="92BB45"/>
      </a:accent4>
      <a:accent5>
        <a:srgbClr val="B7D8BD"/>
      </a:accent5>
      <a:accent6>
        <a:srgbClr val="D7FFC6"/>
      </a:accent6>
      <a:hlink>
        <a:srgbClr val="4F7F4C"/>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627</TotalTime>
  <Words>4367</Words>
  <Application>Microsoft Office PowerPoint</Application>
  <PresentationFormat>Expunere pe ecran (16:9)</PresentationFormat>
  <Paragraphs>874</Paragraphs>
  <Slides>57</Slides>
  <Notes>55</Notes>
  <HiddenSlides>0</HiddenSlides>
  <MMClips>0</MMClips>
  <ScaleCrop>false</ScaleCrop>
  <HeadingPairs>
    <vt:vector size="6" baseType="variant">
      <vt:variant>
        <vt:lpstr>Fonturi utilizate</vt:lpstr>
      </vt:variant>
      <vt:variant>
        <vt:i4>12</vt:i4>
      </vt:variant>
      <vt:variant>
        <vt:lpstr>Temă</vt:lpstr>
      </vt:variant>
      <vt:variant>
        <vt:i4>1</vt:i4>
      </vt:variant>
      <vt:variant>
        <vt:lpstr>Titluri diapozitive</vt:lpstr>
      </vt:variant>
      <vt:variant>
        <vt:i4>57</vt:i4>
      </vt:variant>
    </vt:vector>
  </HeadingPairs>
  <TitlesOfParts>
    <vt:vector size="70" baseType="lpstr">
      <vt:lpstr>Calibri</vt:lpstr>
      <vt:lpstr>-apple-system</vt:lpstr>
      <vt:lpstr>Wingdings 2</vt:lpstr>
      <vt:lpstr>Wingdings</vt:lpstr>
      <vt:lpstr>Wingdings 3</vt:lpstr>
      <vt:lpstr>Arial</vt:lpstr>
      <vt:lpstr>Roboto Condensed Light</vt:lpstr>
      <vt:lpstr>Libre Baskerville</vt:lpstr>
      <vt:lpstr>Times New Roman</vt:lpstr>
      <vt:lpstr>Arial Narrow</vt:lpstr>
      <vt:lpstr>Roboto</vt:lpstr>
      <vt:lpstr>Abel</vt:lpstr>
      <vt:lpstr>Generation of '27 by Slidesgo</vt:lpstr>
      <vt:lpstr>Consfătuiri județene ale profesorilor de istorie și discipline socio-umane</vt:lpstr>
      <vt:lpstr>Diagnoza procesului educațional la nivelul județului Sibiu, pentru anul școlar 2022/2023</vt:lpstr>
      <vt:lpstr>Diagnoza procesului educațional la nivelul județului Sibiu, pentru anul școlar 2022/2023</vt:lpstr>
      <vt:lpstr>Diagnoza procesului educațional la nivelul județului Sibiu, pentru anul școlar 2022/2023</vt:lpstr>
      <vt:lpstr>Diagnoza procesului educațional la nivelul județului Sibiu, pentru anul școlar 2022/2023</vt:lpstr>
      <vt:lpstr>Diagnoza procesului educațional la nivelul județului Sibiu, pentru anul școlar 2022/2023</vt:lpstr>
      <vt:lpstr>PROGRAMA PENTRU EXAMENUL DE BACALAUREAT -2024</vt:lpstr>
      <vt:lpstr>PROGRAMA PENTRU EXAMENUL DE BACALAUREAT -2024</vt:lpstr>
      <vt:lpstr>Prezentare PowerPoint</vt:lpstr>
      <vt:lpstr>Diagnoza procesului educațional la nivelul județului Sibiu, pentru anul școlar 2022/2023</vt:lpstr>
      <vt:lpstr>STRUCTURA ANULUI ȘCOLAR 2023/2024</vt:lpstr>
      <vt:lpstr>Programul ȘCOALA ALTFEL</vt:lpstr>
      <vt:lpstr>Competențe/Evaluare digitală</vt:lpstr>
      <vt:lpstr>PLANURILE CADRU</vt:lpstr>
      <vt:lpstr>              ÎNVĂȚĂMÂNT GIMNAZIAL</vt:lpstr>
      <vt:lpstr>ÎNVĂȚĂMÂNT LICEAL</vt:lpstr>
      <vt:lpstr>ÎNVĂȚĂMÂNT LICEAL</vt:lpstr>
      <vt:lpstr>PROGRAME ȘCOLARE</vt:lpstr>
      <vt:lpstr>PROGAME ȘCOLARE-GIMNAZIU</vt:lpstr>
      <vt:lpstr>La clasa a V-a, se aplică programa școlară pentru disciplina  EDUCAȚIE SOCIALĂ – GÂNDIRE CRITICĂ ȘI DREPTURILE COPILULUI La clasa a VI-a, se aplică programa școlară pentru disciplina  EDUCAȚIE SOCIALĂ – EDUCAȚIE INTERCULTURALĂ La clasa a VII-a, se aplică programa școlară pentru disciplina  EDUCAȚIE SOCIALĂ – EDUCAȚIE PENTRU CETĂȚENIE DEMOCRATICĂ La clasa a VIII-a, se aplică programa școlară pentru disciplina  EDUCAȚIE SOCIALĂ – EDUCAȚIE ECONOMICO-FINANCIARĂ </vt:lpstr>
      <vt:lpstr>PROIECTUL EDUCAȚIONAL</vt:lpstr>
      <vt:lpstr>PROGAME ȘCOLARE-LICEU</vt:lpstr>
      <vt:lpstr>PLANIFICAREA ȘI PROIECTAREA DIDACTICĂ</vt:lpstr>
      <vt:lpstr>PLANIFICAREA CALENDARISTICĂ-DOCUMENT PROIECTIV</vt:lpstr>
      <vt:lpstr>Prezentare PowerPoint</vt:lpstr>
      <vt:lpstr>Prezentare PowerPoint</vt:lpstr>
      <vt:lpstr>REPERE METODOLOGICE PENTRU APLICAREA CURRICULUMULUI LA CLASA A XI-A AN ȘCOLAR2023/2024</vt:lpstr>
      <vt:lpstr>CUPRINS</vt:lpstr>
      <vt:lpstr>SECȚIUNEA 1</vt:lpstr>
      <vt:lpstr>Rolul disciplinei în dezvoltarea celor opt competențe cheie europene cu trimiteri la profilul de formare al absolventului</vt:lpstr>
      <vt:lpstr>Prezentare PowerPoint</vt:lpstr>
      <vt:lpstr>Prezentare PowerPoint</vt:lpstr>
      <vt:lpstr>Prezentare PowerPoint</vt:lpstr>
      <vt:lpstr>Prezentare PowerPoint</vt:lpstr>
      <vt:lpstr>Prezentare PowerPoint</vt:lpstr>
      <vt:lpstr>GHIDURI ȘI RED</vt:lpstr>
      <vt:lpstr>Prezentare PowerPoint</vt:lpstr>
      <vt:lpstr>RESURSELE CRED: educație deschisă, în clasă și acasă</vt:lpstr>
      <vt:lpstr>OFERTA NAȚIONALĂ DE OPȚIONALE INTEGRATE</vt:lpstr>
      <vt:lpstr>OFERTA NAȚIONALĂ DE OPȚIONALE INTEGRATE</vt:lpstr>
      <vt:lpstr> ISTORIA EVREILOR. HOLOCAUSTUL  </vt:lpstr>
      <vt:lpstr>ISTORIA EVREILOR. HOLOCAUSTUL</vt:lpstr>
      <vt:lpstr>ISTORIA EVREILOR. HOLOCAUSTUL</vt:lpstr>
      <vt:lpstr>ISTORIA EVREILOR. HOLOCAUSTUL</vt:lpstr>
      <vt:lpstr>ISTORIA EVREILOR. HOLOCAUSTUL</vt:lpstr>
      <vt:lpstr>ISTORIA EVREILOR. HOLOCAUSTUL</vt:lpstr>
      <vt:lpstr>ISTORIA EVREILOR. HOLOCAUSTUL</vt:lpstr>
      <vt:lpstr>ISTORIA EVREILOR. HOLOCAUSTUL</vt:lpstr>
      <vt:lpstr>ISTORIA EVREILOR. HOLOCAUSTUL</vt:lpstr>
      <vt:lpstr>ISTORIA EVREILOR. HOLOCAUSTUL</vt:lpstr>
      <vt:lpstr>ISTORIA EVREILOR. HOLOCAUSTUL</vt:lpstr>
      <vt:lpstr>CONCURSURI ȘCOLARE </vt:lpstr>
      <vt:lpstr> </vt:lpstr>
      <vt:lpstr> </vt:lpstr>
      <vt:lpstr> </vt:lpstr>
      <vt:lpstr>DIVERSE  Centrul de Excelență-cursuri, elevi și profesori  Baza de date –de completat o să fie postată pe pagina inspectorului-securizat  De completat link-urile postate pe site-ul ISJ-opționale și Holocaust  Strategia Națională pentru prevenirea și combaterea antisemitismului, xenofobiei și discursului instigator la ură-activități  Cercurile pedagogice Cultul eroilor  diverse    </vt:lpstr>
      <vt:lpstr>SUCCES ÎN NOUL  AN ȘCOLAR!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Consfătuiri județene ale profesorilor de istorie și discipline socio-umane</dc:title>
  <cp:lastModifiedBy>15</cp:lastModifiedBy>
  <cp:revision>50</cp:revision>
  <dcterms:modified xsi:type="dcterms:W3CDTF">2023-09-21T13:49:00Z</dcterms:modified>
</cp:coreProperties>
</file>